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41" y="1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6T07:39:34.768"/>
    </inkml:context>
    <inkml:brush xml:id="br0">
      <inkml:brushProperty name="width" value="0.1" units="cm"/>
      <inkml:brushProperty name="height" value="0.1" units="cm"/>
      <inkml:brushProperty name="color" value="#E71224"/>
    </inkml:brush>
  </inkml:definitions>
  <inkml:trace contextRef="#ctx0" brushRef="#br0">54 2202 1839 0 0,'-19'58'278'0'0,"4"-14"3640"0"0,8-5 1110 0 0,3-15-4141 0 0,4-23-603 0 0,0 1-153 0 0,-2 6 3175 0 0,-4-85-479 0 0,6 58-2545 0 0,2-1 0 0 0,0 1 0 0 0,1 0 0 0 0,1-1-1 0 0,1 1 1 0 0,1 1 0 0 0,0-1 0 0 0,10-19 0 0 0,-2 11-19 0 0,1 0 0 0 0,2 1 1 0 0,0 1-1 0 0,31-34 0 0 0,219-215 169 0 0,-126 132-432 0 0,-63 68 0 0 0,35-33 0 0 0,-87 86 0 0 0,1 0 0 0 0,46-27 0 0 0,26-4 0 0 0,38-22 0 0 0,-113 59 0 0 0,-2-1 0 0 0,1-1 0 0 0,31-31 0 0 0,1-10 5 0 0,51-50-15 0 0,-90 95 22 0 0,0 0-1 0 0,1 1 1 0 0,1 0-1 0 0,0 1 1 0 0,24-10-1 0 0,18-1-11 0 0,116-27 0 0 0,-116 35 0 0 0,-1-2 0 0 0,73-32 0 0 0,-109 38 0 0 0,21-10 0 0 0,86-27 0 0 0,-116 43 0 0 0,36-9 0 0 0,67-10 0 0 0,-65 17 0 0 0,61-15 0 0 0,-14 2 0 0 0,-62 13 0 0 0,-23 2 15 0 0,-1 0 0 0 0,1-1 0 0 0,-1-1 0 0 0,24-14-1 0 0,-9 6-24 0 0,2-2 10 0 0,19-9 0 0 0,2 2 0 0 0,58-19 0 0 0,33 7 1 0 0,-99 25 9 0 0,-39 8 4 0 0,15-3 25 0 0,-15 5-38 0 0,-2 1-1 0 0,29-4 63 0 0,-20 0-63 0 0,0-1 0 0 0,0 2 0 0 0,-3 1 16 0 0,-6 0 336 0 0,-2-10-35 0 0,0 11-316 0 0,-1-3 8 0 0,1 1-1 0 0,0-1 1 0 0,-1 1-1 0 0,0-1 1 0 0,0 1-1 0 0,1-1 0 0 0,-1 1 1 0 0,-1-1-1 0 0,1 1 1 0 0,0 0-1 0 0,-1 0 1 0 0,1-1-1 0 0,-1 1 1 0 0,1 0-1 0 0,-4-2 0 0 0,-1-1-6 0 0,0 1-1 0 0,-1-1 0 0 0,1 1 1 0 0,-1 1-1 0 0,0 0 0 0 0,0 0 0 0 0,0 0 1 0 0,-13-3-1 0 0,-6 0-1 0 0,-30-2-1 0 0,-281-44 1 0 0,326 50 18 0 0,1-1 0 0 0,-19-7 0 0 0,3-1-8 0 0,0 3-10 0 0,18 6 0 0 0,-25-2 0 0 0,3 4 0 0 0,2 2 0 0 0,2 2-11 0 0,24-4-42 0 0,5 1-25 0 0,0-1 63 0 0,0 0 1 0 0,0 0-1 0 0,0 0 1 0 0,0 0 0 0 0,0 0-1 0 0,0-1 1 0 0,0 1-1 0 0,5-2 1 0 0,3 0-38 0 0,39-4 27 0 0,0 3-1 0 0,89 7 1 0 0,-78 1 25 0 0,0 1 0 0 0,79-3 0 0 0,20-6 0 0 0,-147 3 0 0 0,5 1 0 0 0,-13 0 17 0 0,-2 1 19 0 0,5 4-25 0 0,0 0 0 0 0,-5-2 31 0 0,2 3-19 0 0,-4-6-19 0 0,-1-1-1 0 0,0 1 1 0 0,0 0-1 0 0,0-1 1 0 0,0 1 0 0 0,1 0-1 0 0,-1-1 1 0 0,0 1-1 0 0,0 0 1 0 0,0-1-1 0 0,0 1 1 0 0,0 0 0 0 0,-1-1-1 0 0,1 1 1 0 0,0 0-1 0 0,0-1 1 0 0,0 1-1 0 0,-1 0 1 0 0,1-1 0 0 0,0 1-1 0 0,0 0 1 0 0,-1 0-1 0 0,0 1 35 0 0,-4 8-14 0 0,3-5-18 0 0,-1 0 0 0 0,0 0 0 0 0,0 0-1 0 0,-1 0 1 0 0,1 0 0 0 0,-1-1 0 0 0,0 0-1 0 0,-9 8 1 0 0,-2 2 2 0 0,-37 36-8 0 0,-11 14 0 0 0,-56 49 0 0 0,42-43 0 0 0,-7 5 30 0 0,47-44-10 0 0,-58 64-1 0 0,67-63-104 0 0,-6 8 69 0 0,-51 77 0 0 0,66-87 16 0 0,-1-1 0 0 0,-2 0 0 0 0,-1-2 0 0 0,-1-1 0 0 0,-1 0 0 0 0,-1-2 0 0 0,-1-1 0 0 0,-59 38 0 0 0,84-59 0 0 0,1-1 0 0 0,1 0 0 0 0,-1-1 0 0 0,0 1 0 0 0,0 0 0 0 0,1-1 0 0 0,-1 1 0 0 0,0-1 0 0 0,0 0 0 0 0,0 1 0 0 0,1-1 0 0 0,-1 1 0 0 0,0-1 0 0 0,0 0 0 0 0,0 0 0 0 0,0 0 0 0 0,0 1 0 0 0,0-1 0 0 0,0 0 0 0 0,1 0 0 0 0,-1 0 0 0 0,0 0 0 0 0,-2-1 0 0 0,-7 0 13 0 0,8 0-11 0 0,1 0 0 0 0,0 0 0 0 0,0 1 0 0 0,0-1 0 0 0,0 0 0 0 0,0 0 0 0 0,0 0 0 0 0,0 0 0 0 0,0 0 0 0 0,0 0 0 0 0,0 0 0 0 0,1-1 0 0 0,-1 1 0 0 0,0 0 0 0 0,1 0 0 0 0,-1 0 0 0 0,1-1 0 0 0,-1 1 0 0 0,1 0 0 0 0,0-1 0 0 0,0 1 0 0 0,-1 0 0 0 0,1-1 0 0 0,0 1 0 0 0,0-1 0 0 0,0 1 0 0 0,0 0 0 0 0,1-2 0 0 0,0-6-22 0 0,1 1 1 0 0,0 0-1 0 0,4-12 0 0 0,-5 16 20 0 0,5-13-17 0 0,1 1 0 0 0,0-1-1 0 0,2 1 1 0 0,0 1 0 0 0,19-26 0 0 0,66-65-60 0 0,-66 77 52 0 0,-1-1-1 0 0,41-60 1 0 0,-57 68 25 0 0,-1 0 0 0 0,-1-1 0 0 0,-1 0 0 0 0,-1-1 0 0 0,4-24 0 0 0,4-12 0 0 0,63-196 0 0 0,-77 254 0 0 0,0 0 0 0 0,-1 0 0 0 0,1 0 0 0 0,-1 0 0 0 0,1 0 0 0 0,-1 0 0 0 0,0 0 0 0 0,0-3 0 0 0,2-34 0 0 0,-1 31 11 0 0,0-4 45 0 0,-1 9-51 0 0,0 1 0 0 0,0-1-1 0 0,0 1 1 0 0,1 0 0 0 0,-1-1 0 0 0,1 1-1 0 0,-1 0 1 0 0,1-1 0 0 0,0 1 0 0 0,0 0-1 0 0,2-3 1 0 0,-3 5-6 0 0,0 0 0 0 0,0 0 0 0 0,0 0 0 0 0,0 0 0 0 0,0 0 0 0 0,0 0 0 0 0,0 0 0 0 0,0 0 0 0 0,0 0 0 0 0,0 0 0 0 0,0 0 0 0 0,0 0 0 0 0,0 0 0 0 0,0 0-1 0 0,0 0 1 0 0,0 0 0 0 0,0 0 0 0 0,0 0 0 0 0,0 0 0 0 0,0 0 0 0 0,0 0 0 0 0,1 0 0 0 0,-1 0 0 0 0,0 1 0 0 0,0-1 0 0 0,0 0 0 0 0,0 0 0 0 0,0 0 0 0 0,0 0 0 0 0,0 0 0 0 0,0 0 0 0 0,0 0 0 0 0,0 0 0 0 0,0 0 0 0 0,0 0 0 0 0,0 0 0 0 0,0 0 0 0 0,0 0-1 0 0,0 0 1 0 0,0 0 0 0 0,0 0 0 0 0,0 0 0 0 0,0-1 0 0 0,0 1 0 0 0,1 0 0 0 0,0 3-1 0 0,0 0 0 0 0,0 0 0 0 0,-1 0 0 0 0,1 0 0 0 0,-1 0 0 0 0,1 0 0 0 0,-1 0 0 0 0,0 1 0 0 0,0-1 0 0 0,0 0 0 0 0,0 0 0 0 0,-1 0 0 0 0,0 0 0 0 0,1 0 0 0 0,-2 4 0 0 0,-2 6-31 0 0,-71 323-42 0 0,63-296 75 0 0,-2-1 0 0 0,-2 0 0 0 0,-38 65 0 0 0,35-68 0 0 0,12-25 12 0 0,6-9 128 0 0,1-4-60 0 0,-1-16 19 0 0,0 0 0 0 0,2 0 0 0 0,3-21 1 0 0,1-29-33 0 0,-1-31-8 0 0,18-99-1 0 0,-9 93-47 0 0,-3 54-11 0 0,-6 35 0 0 0,2-27 0 0 0,-6 32 0 0 0,-2 0 0 0 0,-1 2-19 0 0,3 9 13 0 0,-1 0-1 0 0,1 0 0 0 0,-1 0 1 0 0,1 0-1 0 0,0 0 0 0 0,-1 0 1 0 0,1 0-1 0 0,0 0 0 0 0,-1 1 1 0 0,1-1-1 0 0,0 0 0 0 0,-1 0 1 0 0,1 0-1 0 0,0 0 0 0 0,-1 0 1 0 0,1 1-1 0 0,0-1 0 0 0,-1 0 1 0 0,1 0-1 0 0,0 0 0 0 0,-1 1 1 0 0,1-1-1 0 0,0 0 0 0 0,0 1 1 0 0,-1-1-1 0 0,1 0 0 0 0,0 0 1 0 0,0 1-1 0 0,0-1 0 0 0,0 0 1 0 0,-1 1-1 0 0,1 0 0 0 0,-8 10-54 0 0,7-11 60 0 0,-4 11-13 0 0,0-1 0 0 0,1 1 0 0 0,0 0 0 0 0,0 0 1 0 0,1 0-1 0 0,-2 14 0 0 0,-5 73-125 0 0,5-36 100 0 0,-23 116 6 0 0,21-146 20 0 0,-2 1 1 0 0,-1-2 0 0 0,-21 43-1 0 0,4-10-44 0 0,-22 49 73 0 0,48-111 45 0 0,7-14 98 0 0,-2 2-142 0 0,0 0 0 0 0,0 0 0 0 0,-1 0 0 0 0,0-1 1 0 0,-1 1-1 0 0,0-1 0 0 0,0-12 0 0 0,-4-78 68 0 0,-1 33-11 0 0,3 8-26 0 0,6-157-32 0 0,-4 193-16 0 0,-1 8 0 0 0,1-1 0 0 0,1 0 0 0 0,0 1 0 0 0,7-22 0 0 0,-7 34 0 0 0,1-15-12 0 0,-3 15-36 0 0,4-2 25 0 0,-2 4-19 0 0,8 4 19 0 0,-10-2 20 0 0,0 1 0 0 0,0-1 0 0 0,-1 1 0 0 0,1-1 0 0 0,0 1 0 0 0,-1-1 0 0 0,1 1 0 0 0,-1-1 0 0 0,1 1 0 0 0,0 0 0 0 0,-1-1 0 0 0,1 1 0 0 0,-1 0 0 0 0,0-1 0 0 0,1 2 0 0 0,2 6-12 0 0,0 0 0 0 0,0 0 0 0 0,-1 0-1 0 0,0 1 1 0 0,-1-1 0 0 0,0 0 0 0 0,1 17 0 0 0,-7 61-55 0 0,5-82 68 0 0,-5 41-62 0 0,-21 88 0 0 0,18-105 47 0 0,-2 0 1 0 0,0-1-1 0 0,-2 0 1 0 0,-18 31-1 0 0,7-19 29 0 0,2 0 0 0 0,1 2 0 0 0,2 0 0 0 0,3 1 0 0 0,1 1 0 0 0,1 0 0 0 0,-8 65 0 0 0,15-69-12 0 0,5-39 0 0 0,1 0 0 0 0,0 1 0 0 0,0-1 0 0 0,0 0 0 0 0,0 0 0 0 0,0 1 0 0 0,0-1 0 0 0,0 0 0 0 0,0 1 0 0 0,0-1 0 0 0,0 0 0 0 0,0 0 0 0 0,0 1 0 0 0,0-1 0 0 0,0 0 0 0 0,0 0 0 0 0,0 1 0 0 0,0-1 0 0 0,0 0 0 0 0,0 1 0 0 0,0-1 0 0 0,1 0 0 0 0,-1 0 0 0 0,0 1 0 0 0,0-1 0 0 0,0 0 0 0 0,0 0 0 0 0,1 0 0 0 0,-1 1 0 0 0,0-1 0 0 0,0 0 0 0 0,2 0 3 0 0,-1-1-1 0 0,0 1 1 0 0,0-1 0 0 0,0 0-1 0 0,0 1 1 0 0,0-1 0 0 0,0 0-1 0 0,0 0 1 0 0,0 0-1 0 0,0 1 1 0 0,0-1 0 0 0,0 0-1 0 0,0 0 1 0 0,-1-1 0 0 0,1 1-1 0 0,0 0 1 0 0,-1 0-1 0 0,1 0 1 0 0,0-2 0 0 0,12-29 56 0 0,-11 29-59 0 0,30-87 137 0 0,34-81 129 0 0,-58 152-213 0 0,10-21 269 0 0,27-44 0 0 0,-25 52-248 0 0,-2-1 0 0 0,-2-2-1 0 0,0 1 1 0 0,-3-2 0 0 0,18-71 0 0 0,-21 63-378 0 0,18-46-1 0 0,-22 71 279 0 0,2 1 0 0 0,1 0-1 0 0,0 0 1 0 0,23-31 0 0 0,-24 40 0 0 0,-2 1-46 0 0,-4 6-13 0 0,-2 2 81 0 0,0 1 0 0 0,0-1 0 0 0,0 0 0 0 0,0 0 0 0 0,0 0 0 0 0,0 0 0 0 0,0 1 0 0 0,0-1 0 0 0,0 0 0 0 0,0 0 0 0 0,0 0 0 0 0,0 0 0 0 0,0 1 0 0 0,0-1 1 0 0,0 0-1 0 0,1 0 0 0 0,-1 0 0 0 0,0 0 0 0 0,0 0 0 0 0,0 0 0 0 0,0 1 0 0 0,0-1 0 0 0,0 0 0 0 0,0 0 0 0 0,1 0 0 0 0,-1 0 0 0 0,0 0 0 0 0,0 0 0 0 0,0 0 0 0 0,0 0 0 0 0,1 0 0 0 0,-1 0 0 0 0,0 0 0 0 0,0 1 0 0 0,1-1 0 0 0,-1 0 0 0 0,0 0 1 0 0,1 0-1 0 0,-1 0 0 0 0,0 0 0 0 0,1 1 1 0 0,-1-1-1 0 0,0 0 0 0 0,1 0 0 0 0,-1 0 1 0 0,0 1-1 0 0,1-1 0 0 0,-1 0 0 0 0,0 1 1 0 0,0-1-1 0 0,1 0 0 0 0,-1 1 0 0 0,0-1 1 0 0,0 0-1 0 0,0 1 0 0 0,0-1 0 0 0,1 0 0 0 0,-1 1 1 0 0,0-1-1 0 0,0 0 0 0 0,0 1 0 0 0,0-1 1 0 0,0 1-1 0 0,0-1 0 0 0,1 20-57 0 0,0-1 1 0 0,-2 1-1 0 0,0-1 0 0 0,-7 33 1 0 0,2-13 15 0 0,-2 28 7 0 0,-4-2 1 0 0,-2 1-1 0 0,-29 77 0 0 0,31-107 21 0 0,0 0-1 0 0,-7 42 0 0 0,18-61 18 0 0,3 3 1 0 0,0-17 2 0 0,0-1 4 0 0,1 0 46 0 0,-1-2-45 0 0,1 0-1 0 0,-1 0 1 0 0,0 0 0 0 0,0 0-1 0 0,0 0 1 0 0,0-1-1 0 0,0 0 1 0 0,0 1 0 0 0,0-1-1 0 0,0 0 1 0 0,0 0-1 0 0,0 0 1 0 0,0 0 0 0 0,0 0-1 0 0,0 0 1 0 0,-1 0-1 0 0,1-1 1 0 0,-1 1 0 0 0,1-1-1 0 0,-1 1 1 0 0,1-1 0 0 0,1-3-1 0 0,2-1 34 0 0,21-25-28 0 0,-2-2 0 0 0,-1 0 0 0 0,34-67 0 0 0,35-118 15 0 0,-47 114-28 0 0,-37 88 0 0 0,1 1 0 0 0,0 0 0 0 0,1 1 0 0 0,17-20 0 0 0,-26 33 0 0 0,9-8 4 0 0,23-16-23 0 0,-32 24-55 0 0,-1 3-65 0 0,-1 0 108 0 0,1 0 0 0 0,-1-1 0 0 0,0 1 0 0 0,1 0 0 0 0,-1 0-1 0 0,0-1 1 0 0,0 1 0 0 0,0-1 0 0 0,0 1 0 0 0,-1-1 0 0 0,-1 2 0 0 0,-2 4-40 0 0,-19 32-99 0 0,1 2-1 0 0,3 0 1 0 0,-20 53 0 0 0,-12 25 46 0 0,-15 2 56 0 0,24-47 80 0 0,42-72 329 0 0,2-5-245 0 0,148-183 633 0 0,-104 134-714 0 0,-1-3-15 0 0,-26 31 0 0 0,2 0 0 0 0,0 1 0 0 0,35-29 0 0 0,-18 22-5 0 0,130-94-61 0 0,-166 123-4 0 0,-12 14-266 0 0,-11 6 255 0 0,1-1-1 0 0,-26 16 1 0 0,26-20 59 0 0,1 1 1 0 0,0 1-1 0 0,-20 22 0 0 0,23-19 23 0 0,-50 49-66 0 0,19-19 65 0 0,31-30 0 0 0,-39 32 0 0 0,49-46 11 0 0,24-34 106 0 0,7-8-117 0 0,-10 13 0 0 0,1 2 0 0 0,2 0 0 0 0,0 1 0 0 0,22-21 0 0 0,-10 18 13 0 0,1 1 0 0 0,1 1 0 0 0,2 2-1 0 0,34-17 1 0 0,-36 20-13 0 0,-13 6-5 0 0,32-14-1 0 0,-51 24 2 0 0,0 0 0 0 0,0 0 0 0 0,0 0 0 0 0,0 0 0 0 0,0 0 0 0 0,0 0 0 0 0,0 0 0 0 0,0 0 0 0 0,-1 0-1 0 0,1 0 1 0 0,0 1 0 0 0,-3-2 0 0 0,-10-1 28 0 0,0 0 0 0 0,-1 0 0 0 0,1 2 0 0 0,-1 0 0 0 0,-18 1 0 0 0,5 0 13 0 0,-241-13 651 0 0,90 14-445 0 0,168-1-243 0 0,1-4 0 0 0,10 3 0 0 0,0 1 0 0 0,0-1 0 0 0,0 1 0 0 0,0-1 0 0 0,0 1 0 0 0,0-1 0 0 0,1 1 0 0 0,-1 0 0 0 0,0-1 0 0 0,0 1 0 0 0,0-1 0 0 0,0 1 0 0 0,1-1 0 0 0,-1 1 0 0 0,0 0 0 0 0,0-1 0 0 0,1 1 0 0 0,-1 0 0 0 0,0-1 0 0 0,1 0 0 0 0,2-1-4 0 0,-1 0 1 0 0,1 0-1 0 0,0 1 0 0 0,0-1 0 0 0,0 1 1 0 0,0-1-1 0 0,0 1 0 0 0,0 0 0 0 0,0 0 1 0 0,0 1-1 0 0,0-1 0 0 0,6 0 0 0 0,3-1-32 0 0,-5 0 28 0 0,1 1 0 0 0,-1 0 0 0 0,1 0 0 0 0,-1 1 0 0 0,1 0 0 0 0,12 2 0 0 0,5 0-3 0 0,11 0-3 0 0,-1 2-1 0 0,69 15 1 0 0,1 2-7 0 0,-91-19 21 0 0,-8 0 4 0 0,0-1-1 0 0,0-1 0 0 0,1 1 0 0 0,7-1 0 0 0,-44-11 245 0 0,-86-6 233 0 0,52 8-274 0 0,6 4 150 0 0,0 2 0 0 0,-74 6 0 0 0,69 0-740 0 0,-105-9-1 0 0,51-7 384 0 0,105 11 0 0 0,4 0-11 0 0,6 1-43 0 0,5 2-16 0 0,31 6-89 0 0,47 4 0 0 0,-50-8 124 0 0,108 1-171 0 0,-97-4 172 0 0,31-4 34 0 0,-40 1 0 0 0,56 2 0 0 0,-78 2 11 0 0,-52-5 210 0 0,9-4-145 0 0,-54-20-1 0 0,-7-2 14 0 0,67 28-89 0 0,19 0 2 0 0,5 2-3 0 0,0-1 0 0 0,0 1 0 0 0,0 0 0 0 0,0 0 0 0 0,0 0 0 0 0,0 0 0 0 0,0 0 0 0 0,0 0 0 0 0,0 0 0 0 0,0 1 0 0 0,1-1 0 0 0,-1 1 0 0 0,-3 0 0 0 0,-14 6-101 0 0,14-2 88 0 0,-7 8-67 0 0,12-12 72 0 0,-1 1 0 0 0,0 0 0 0 0,1 0-1 0 0,-1 0 1 0 0,1-1 0 0 0,-1 1 0 0 0,1 0 0 0 0,0 0 0 0 0,0 0 0 0 0,0 0 0 0 0,0 4 0 0 0,0-3-14 0 0,0 37-48 0 0,1-17 52 0 0,-1 1 0 0 0,-1 0 0 0 0,-5 23 0 0 0,1 8 19 0 0,-20 133-21 0 0,17-139-22 0 0,5-36 30 0 0,1 1 0 0 0,-2-1 0 0 0,0-1 0 0 0,-1 1 0 0 0,0 0 0 0 0,0-1 0 0 0,-2 0 0 0 0,-11 17 0 0 0,2-4 2 0 0,12-18 11 0 0,-1 1 0 0 0,0-2 0 0 0,0 1 0 0 0,0 0 0 0 0,-1-1 0 0 0,-13 11 0 0 0,10-13 13 0 0,2-7 61 0 0,4 0-12 0 0,0-1 1 0 0,1 0 0 0 0,0 0-1 0 0,0 0 1 0 0,0 0 0 0 0,1 0-1 0 0,-1-1 1 0 0,1 1-1 0 0,0 0 1 0 0,0-1 0 0 0,1 1-1 0 0,-1-7 1 0 0,-2-7 640 0 0,-29-125-241 0 0,-18-90-933 0 0,42 186 520 0 0,-11-99-45 0 0,19 140-4 0 0,1 0 0 0 0,-1-1 0 0 0,1 1 0 0 0,3-12 0 0 0,-4 12-45 0 0,-5 9 18 0 0,-4 7-2 0 0,3-1 10 0 0,0 1 0 0 0,1 0 0 0 0,1 0 0 0 0,-1 0 0 0 0,1 0 0 0 0,1 1 0 0 0,0 0 0 0 0,-2 14-1 0 0,1 14 2 0 0,-1 39-1 0 0,5-66 14 0 0,-2 61 377 0 0,3-1 0 0 0,4 0 0 0 0,2 1-1 0 0,22 89 1 0 0,-26-147-372 0 0,0-4-59 0 0,-2-9-254 0 0,2-17-1211 0 0,2-14 1541 0 0,-2 0 0 0 0,0 0 0 0 0,-3-46 0 0 0,-15-89 51 0 0,6 96-68 0 0,-8-76 0 0 0,16 134 0 0 0,1-1 0 0 0,1 0 0 0 0,-1 1 0 0 0,2-1 0 0 0,0 1 0 0 0,3-12 0 0 0,-2 12 0 0 0,1 2-16 0 0,-3 6-61 0 0,-1 3-21 0 0,0 0 85 0 0,0 0-1 0 0,1 0 1 0 0,-1 0-1 0 0,0 0 0 0 0,1 0 1 0 0,-1 0-1 0 0,1 0 1 0 0,-1-1-1 0 0,1 1 1 0 0,-1 0-1 0 0,1 0 1 0 0,-1-1-1 0 0,2 2 0 0 0,8 15 383 0 0,5 45-33 0 0,-2 0-1 0 0,6 100 1 0 0,7 42-2051 0 0,7 4 1658 0 0,-29-171 66 0 0,-2 1 1 0 0,-2-1 0 0 0,-7 60-1 0 0,6-89 13 0 0,1-6 31 0 0,-1-11-24 0 0,0-1-1 0 0,0 1 0 0 0,-4-11 1 0 0,-1-11-15 0 0,-20-196-14 0 0,17-3 69 0 0,3 17-74 0 0,0 168 5 0 0,-2 0 0 0 0,-17-53 0 0 0,23 94 2 0 0,1 3-6 0 0,1 1 0 0 0,-1-1 0 0 0,0 0 0 0 0,1 1 0 0 0,-1-1 0 0 0,1 0 0 0 0,-1 1 0 0 0,1-1 0 0 0,-1 0 0 0 0,1 0 0 0 0,0 0 0 0 0,-1 0 0 0 0,1 0 0 0 0,0 1 1 0 0,0-1-1 0 0,-1 0 0 0 0,1 0 0 0 0,0-1 0 0 0,-2-5-72 0 0,1 6 8 0 0,3 4-323 0 0,3 10 351 0 0,0 1-1 0 0,-1 0 1 0 0,-1 0-1 0 0,0 0 1 0 0,1 27 0 0 0,-2 78-76 0 0,-2-102 106 0 0,-17 302-116 0 0,0 34 4 0 0,16-332 140 0 0,1-12 1 0 0,0 0 0 0 0,0 0 0 0 0,1-1 1 0 0,-1 1-1 0 0,2 0 0 0 0,0-1 0 0 0,3 12 0 0 0,0-48 183 0 0,-3-43-68 0 0,-3-1-1 0 0,-15-99 0 0 0,-2-54 299 0 0,18 117-431 0 0,19-143 0 0 0,-17 222-85 0 0,-2 27-4 0 0,-2 5-165 0 0,1 0 232 0 0,0 0-1 0 0,-1 0 0 0 0,1 0 0 0 0,1 0 0 0 0,-1 1 1 0 0,1-1-1 0 0,-1 5 0 0 0,1-7 13 0 0,-1 12-27 0 0,0 0 0 0 0,2-1 0 0 0,-1 1 0 0 0,2-1 0 0 0,2 16 0 0 0,21 64-91 0 0,-13-50 54 0 0,32 94-112 0 0,-36-117 166 0 0,0-1-1 0 0,1 0 0 0 0,1 0 1 0 0,1-1-1 0 0,14 17 0 0 0,-5-7 20 0 0,-12-15 0 0 0,1-1 0 0 0,0 0 0 0 0,19 18 0 0 0,-11-15 1 0 0,-12-13 2 0 0,-2-1 4 0 0,-1 1 46 0 0,-1-1-45 0 0,0-1-1 0 0,0 1 1 0 0,0 0 0 0 0,0-1-1 0 0,0 1 1 0 0,0-1 0 0 0,-1 1-1 0 0,1-1 1 0 0,0 1 0 0 0,0-1-1 0 0,-1 0 1 0 0,1 1 0 0 0,0-1-1 0 0,-1 0 1 0 0,1 0-1 0 0,-1 1 1 0 0,1-1 0 0 0,-1 0-1 0 0,1 0 1 0 0,-1 0 0 0 0,1 0-1 0 0,-1 0 1 0 0,0 0 0 0 0,0 0-1 0 0,1 1 1 0 0,-1-1 0 0 0,0 0-1 0 0,0-2 1 0 0,2-27 130 0 0,-4 7-32 0 0,-2 0 0 0 0,0 1 0 0 0,-15-43 1 0 0,-3-13 60 0 0,-33-230 301 0 0,46 162-471 0 0,9 144-73 0 0,-3 4-116 0 0,0-1 169 0 0,1 1 1 0 0,-1 0 0 0 0,1 0 0 0 0,0 0-1 0 0,-1 0 1 0 0,1 0 0 0 0,0 1 0 0 0,0-1 0 0 0,0 1-1 0 0,-1 2 1 0 0,1-1 8 0 0,0 1 1 0 0,0-1-1 0 0,0 0 0 0 0,1 1 0 0 0,0-1 1 0 0,0 1-1 0 0,0-1 0 0 0,0 1 0 0 0,1-1 1 0 0,0 1-1 0 0,0 0 0 0 0,0 6 0 0 0,3 10-31 0 0,7 30 0 0 0,-5-28 50 0 0,40 169-69 0 0,-38-160 49 0 0,16 94-34 0 0,-19-103 49 0 0,-2-14 0 0 0,-1 0 0 0 0,0 1 0 0 0,0 12 0 0 0,-2-18 1 0 0,0-3-1 0 0,1 0 1 0 0,0 0 0 0 0,0 0-1 0 0,0 0 1 0 0,0 0-1 0 0,0 0 1 0 0,0 0 0 0 0,0 0-1 0 0,1 0 1 0 0,-1 0-1 0 0,0 0 1 0 0,1 0 0 0 0,-1 0-1 0 0,0 0 1 0 0,1 0-1 0 0,-1 0 1 0 0,1 0 0 0 0,0 1-1 0 0,0 0 147 0 0,-1-5-65 0 0,-4-23 16 0 0,2 13-65 0 0,0 0 1 0 0,-5-14-1 0 0,0 0 9 0 0,1-1 0 0 0,1 0 0 0 0,-1-36 0 0 0,2 18-4 0 0,1 17-30 0 0,1 3 702 0 0,-9-37-1 0 0,11 63-715 0 0,0 0 0 0 0,0-1 1 0 0,0 1-1 0 0,0 0 0 0 0,-1 0 0 0 0,1 0 0 0 0,0-1 0 0 0,0 1 1 0 0,0 0-1 0 0,0 0 0 0 0,0 0 0 0 0,-1 0 0 0 0,1-1 0 0 0,0 1 0 0 0,0 0 1 0 0,0 0-1 0 0,0 0 0 0 0,-1 0 0 0 0,1 0 0 0 0,0-1 0 0 0,0 1 1 0 0,-1 0-1 0 0,1 0 0 0 0,0 0 0 0 0,0 0 0 0 0,0 0 0 0 0,-1 0 1 0 0,1 0-1 0 0,0 0 0 0 0,0 0 0 0 0,-1 0 0 0 0,1 0 0 0 0,0 0 0 0 0,0 0 1 0 0,-1 0-1 0 0,1 0 0 0 0,0 0 0 0 0,0 0 0 0 0,-1 0 0 0 0,1 1 1 0 0,0-1-1 0 0,0 0 0 0 0,0 0 0 0 0,-1 0 0 0 0,1 0 0 0 0,0 0 1 0 0,0 1-1 0 0,0-1 0 0 0,0 0 0 0 0,-1 0 0 0 0,1 0 0 0 0,0 0 0 0 0,0 1 1 0 0,0-1-1 0 0,0 0 0 0 0,0 0 0 0 0,0 1 0 0 0,-1-1 0 0 0,-8 11-586 0 0,5-2 467 0 0,0 1 1 0 0,0 0-1 0 0,1-1 1 0 0,1 1-1 0 0,-4 18 0 0 0,0 4 46 0 0,-55 190-183 0 0,42-156 184 0 0,12-41 79 0 0,-4 34 1 0 0,9-48-8 0 0,2 0 1 0 0,-1 0-1 0 0,1-1 1 0 0,0 1-1 0 0,4 18 0 0 0,-4-26-146 0 0,5-7-1897 0 0,-3 3 1908 0 0,-1 0 0 0 0,1 0 1 0 0,-1-1-1 0 0,0 1 1 0 0,0 0-1 0 0,0-1 0 0 0,1 0 1 0 0,0-2-1 0 0,0 1-193 0 0,11-15-357 0 0,0 0-1 0 0,1 1 1 0 0,1 0 0 0 0,1 1-1 0 0,0 1 1 0 0,23-16-1 0 0,93-50 2436 0 0,-110 63 835 0 0,-30 29-2337 0 0,5-7-200 0 0,-63 75 207 0 0,20-25-257 0 0,33-38 7 0 0,2 1 1 0 0,0 0-1 0 0,1 1 0 0 0,1 0 0 0 0,-13 35 0 0 0,-20 99 35 0 0,29-94 1377 0 0,14-58-1367 0 0,0-1 0 0 0,0-1-1 0 0,0 1 1 0 0,0 0 0 0 0,0 0-1 0 0,0 0 1 0 0,0 0 0 0 0,0-1-1 0 0,-1 1 1 0 0,1 0 0 0 0,0-1-1 0 0,-1 1 1 0 0,2-4 0 0 0,4-19 184 0 0,-3 6-99 0 0,23-101 286 0 0,-20 90-412 0 0,-4 19 4 0 0,0 0 0 0 0,0 1 0 0 0,2-1 0 0 0,-1 1 0 0 0,1 0 0 0 0,9-17 0 0 0,-12 25-71 0 0,-5 14-81 0 0,-24 78 132 0 0,-12 39 15 0 0,34-108-2 0 0,1-6 0 0 0,1 0 0 0 0,-3 29 0 0 0,6-34 0 0 0,-2-3 11 0 0,3-4 31 0 0,0 7-31 0 0,1-2 0 0 0,-1-9-11 0 0,0 0 1 0 0,0 1 0 0 0,0-1-1 0 0,0 0 1 0 0,0 0 0 0 0,0 0-1 0 0,0 0 1 0 0,0 0-1 0 0,0 0 1 0 0,0 0 0 0 0,0 0-1 0 0,0 0 1 0 0,0 0-1 0 0,0 0 1 0 0,0 0 0 0 0,0 0-1 0 0,0 0 1 0 0,0 0 0 0 0,0 0-1 0 0,0 0 1 0 0,0 1-1 0 0,0-1 1 0 0,0 0 0 0 0,0 0-1 0 0,0 0 1 0 0,0 0 0 0 0,0 0-1 0 0,0 0 1 0 0,0 0-1 0 0,0 0 1 0 0,0 0 0 0 0,0 0-1 0 0,0 0 1 0 0,1 0-1 0 0,-1 0 1 0 0,0 0 0 0 0,0 0-1 0 0,0 0 1 0 0,0 0 0 0 0,0 0-1 0 0,0 0 1 0 0,0 0-1 0 0,0 0 1 0 0,0 0 0 0 0,0 0-1 0 0,0 0 1 0 0,0 0 0 0 0,0 0-1 0 0,0 0 1 0 0,0 0-1 0 0,0 0 1 0 0,0 0 0 0 0,1 0-1 0 0,-1 0 1 0 0,0 0-1 0 0,0 0 1 0 0,0 0 0 0 0,0 0-1 0 0,0 0 1 0 0,0 0 0 0 0,0 0-1 0 0,0 0 1 0 0,0 0-1 0 0,0 0 1 0 0,0 0 0 0 0,0 0-1 0 0,0 0 1 0 0,0-1-1 0 0,3 1 1 0 0,-1-1 0 0 0,0 0 0 0 0,0-1 0 0 0,1 1 0 0 0,-1 0 0 0 0,0-1 0 0 0,0 1 0 0 0,0-1-1 0 0,0 1 1 0 0,0-1 0 0 0,-1 0 0 0 0,1 0 0 0 0,2-3 0 0 0,0-1 8 0 0,0 0 0 0 0,1 0-1 0 0,-1-1 1 0 0,0 0 0 0 0,-1 0 0 0 0,0 0 0 0 0,0 0-1 0 0,3-12 1 0 0,9-57 74 0 0,-5 20 38 0 0,-7 43-99 0 0,-3 13-21 0 0,0 0-1 0 0,0 0 1 0 0,0 0 0 0 0,0 0 0 0 0,0 0 0 0 0,0 0 0 0 0,0 0-1 0 0,0-1 1 0 0,0 1 0 0 0,0 0 0 0 0,0 0 0 0 0,0 0 0 0 0,0 0-1 0 0,0 0 1 0 0,0 0 0 0 0,0 0 0 0 0,0 0 0 0 0,0 0 0 0 0,0 0-1 0 0,0-1 1 0 0,0 1 0 0 0,0 0 0 0 0,0 0 0 0 0,0 0 0 0 0,0 0-1 0 0,0 0 1 0 0,0 0 0 0 0,0 0 0 0 0,0 0 0 0 0,0 0 0 0 0,0 0-1 0 0,0 0 1 0 0,0 0 0 0 0,0-1 0 0 0,0 1 0 0 0,0 0 0 0 0,0 0-1 0 0,0 0 1 0 0,0 0 0 0 0,0 0 0 0 0,-1 0 0 0 0,1 0 0 0 0,0 0 0 0 0,0 0-1 0 0,0 0 1 0 0,0 0 0 0 0,0 0 0 0 0,0 0 0 0 0,0 0 0 0 0,0 0-1 0 0,0 0 1 0 0,0 0 0 0 0,-1 0 0 0 0,1 0 0 0 0,0 0 0 0 0,0 0-1 0 0,0 0 1 0 0,0 0 0 0 0,0 0 0 0 0,-8 4 7 0 0,-7 7-13 0 0,12-7-3 0 0,0-1 1 0 0,1 1-1 0 0,-1 0 1 0 0,1-1-1 0 0,0 1 0 0 0,0 0 1 0 0,0 0-1 0 0,-1 8 0 0 0,-8 14 5 0 0,5-13-8 0 0,5-4-35 0 0,4-8 37 0 0,4-5 11 0 0,-1-2-8 0 0,-1 0 0 0 0,0-1-1 0 0,0 1 1 0 0,0-1 0 0 0,-1 0 0 0 0,0 0 0 0 0,0 0-1 0 0,3-10 1 0 0,-2 7-62 0 0,11-37-405 0 0,-8 22-600 0 0,2-3-425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6T07:39:35.931"/>
    </inkml:context>
    <inkml:brush xml:id="br0">
      <inkml:brushProperty name="width" value="0.1" units="cm"/>
      <inkml:brushProperty name="height" value="0.1" units="cm"/>
      <inkml:brushProperty name="color" value="#E71224"/>
    </inkml:brush>
  </inkml:definitions>
  <inkml:trace contextRef="#ctx0" brushRef="#br0">19 1141 7223 0 0,'0'0'331'0'0,"-11"-13"122"0"0,8 6-402 0 0,1 0 91 0 0,1 1 1 0 0,0-1-1 0 0,0 0 1 0 0,1 0-1 0 0,0 0 0 0 0,0 0 1 0 0,1 0-1 0 0,0 0 0 0 0,2-9 1 0 0,0-5-178 0 0,-2 15 63 0 0,1-1 0 0 0,0 1 0 0 0,0-1 0 0 0,0 1-1 0 0,1 0 1 0 0,0 0 0 0 0,4-6 0 0 0,28-39 1063 0 0,-12 22-55 0 0,2 1 0 0 0,1 1 0 0 0,46-37 0 0 0,-8 15-229 0 0,78-66 408 0 0,-47 41 642 0 0,-46 38-1300 0 0,181-156-539 0 0,-198 160-53 0 0,-5 4-109 0 0,0 2 0 0 0,2 1 1 0 0,1 1-1 0 0,39-24 1 0 0,-46 34-309 0 0,-15 9 451 0 0,3 0-12 0 0,7 3 80 0 0,-9 0-1 0 0,-48 8-58 0 0,-58 17 1 0 0,78-19-1 0 0,0-1 1 0 0,1 0-1 0 0,-1-1 0 0 0,0-1 1 0 0,-32-3-1 0 0,4 1-5 0 0,23 0-8 0 0,-39-6 0 0 0,-17-3 463 0 0,71 10-470 0 0,7 0-46 0 0,13-2 9 0 0,15-9 32 0 0,143-29 17 0 0,-118 26 14 0 0,-50 13 51 0 0,-14-2 80 0 0,-13 0 139 0 0,-36 0 1 0 0,14 1-128 0 0,-67 2 30 0 0,51 2 220 0 0,62-2-384 0 0,1-1-1 0 0,-1 1 1 0 0,0-1-1 0 0,0 1 0 0 0,0-1 1 0 0,0 0-1 0 0,1 1 1 0 0,-1-1-1 0 0,0 0 1 0 0,1 0-1 0 0,-1 0 1 0 0,1 0-1 0 0,-1-1 1 0 0,1 1-1 0 0,-1 0 1 0 0,1 0-1 0 0,0-1 0 0 0,-2-1 1 0 0,-5-11-5876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6T07:39:42.957"/>
    </inkml:context>
    <inkml:brush xml:id="br0">
      <inkml:brushProperty name="width" value="0.1" units="cm"/>
      <inkml:brushProperty name="height" value="0.1" units="cm"/>
      <inkml:brushProperty name="color" value="#E71224"/>
    </inkml:brush>
  </inkml:definitions>
  <inkml:trace contextRef="#ctx0" brushRef="#br0">1482 1 11743 0 0,'0'0'4148'0'0,"1"1"-4016"0"0,3 3 109 0 0,1-1-1 0 0,-1 0 0 0 0,1-1 1 0 0,-1 1-1 0 0,1-1 1 0 0,0 0-1 0 0,0 0 0 0 0,0 0 1 0 0,0-1-1 0 0,0 1 0 0 0,9 0 1 0 0,-6 0-245 0 0,1 0 0 0 0,-1 0-1 0 0,10 5 1 0 0,5 6 951 0 0,36 27 0 0 0,13 7 203 0 0,-62-42-1037 0 0,-1 1-1 0 0,0 0 1 0 0,-1 0-1 0 0,0 1 1 0 0,0 0-1 0 0,0 1 0 0 0,-1-1 1 0 0,0 2-1 0 0,0-1 1 0 0,-1 1-1 0 0,0 0 1 0 0,-1 0-1 0 0,5 11 1 0 0,20 45 114 0 0,29 93 0 0 0,-49-128-193 0 0,2-1 0 0 0,1-1 0 0 0,26 44 0 0 0,-33-61-11 0 0,12 18 39 0 0,-2 1 1 0 0,-2 0-1 0 0,-1 1 0 0 0,-1 1 1 0 0,-1 0-1 0 0,7 41 0 0 0,5 69-38 0 0,10 60 16 0 0,-27-173-27 0 0,-2 1 0 0 0,-1 0 0 0 0,-1 1-1 0 0,-4 46 1 0 0,-2-40-13 0 0,-1 0 0 0 0,-11 38 0 0 0,-9 46 47 0 0,-2 11 23 0 0,-102 215 5 0 0,94-258-71 0 0,-23 51 47 0 0,49-122-50 0 0,-1 0 1 0 0,-1-1-1 0 0,0 0 1 0 0,-1-1 0 0 0,-20 21-1 0 0,19-25-1 0 0,-1-1 0 0 0,-1-1 0 0 0,0 0 0 0 0,-19 9 0 0 0,-3 3 0 0 0,-41 21 31 0 0,-16 11 2 0 0,75-42-44 0 0,-9 6 36 0 0,1 2 0 0 0,-30 27 0 0 0,-37 53-25 0 0,55-56 0 0 0,11-12 0 0 0,14-15 10 0 0,-1 0 1 0 0,-1-1 0 0 0,0 0 0 0 0,-1-1-1 0 0,-30 19 1 0 0,-70 26-11 0 0,43-23 0 0 0,6-3-1 0 0,-48 27 55 0 0,66-27-43 0 0,34-22 5 0 0,0-1 0 0 0,-1-1 0 0 0,-26 12 0 0 0,-7-1 5 0 0,-1-2 1 0 0,-91 20-1 0 0,48-15-21 0 0,39-8 0 0 0,49-14 0 0 0,-1 1 0 0 0,1-1 0 0 0,0 1 0 0 0,0 0 0 0 0,0 0 0 0 0,0 1 0 0 0,-7 5 0 0 0,-18 12 0 0 0,24-17-13 0 0,5-3-54 0 0,5 0-349 0 0,20 4 374 0 0,-20-3 11 0 0,18 8 16 0 0,-10-6 15 0 0,0 0 0 0 0,0-1 0 0 0,0 0 0 0 0,0-1 0 0 0,1 0 0 0 0,-1-1 0 0 0,1 0 0 0 0,-1-1 0 0 0,1 0 0 0 0,15-3 0 0 0,6-2 0 0 0,1-1 0 0 0,39-13 0 0 0,-55 13 0 0 0,-1 0 0 0 0,-1 2 0 0 0,1 0 0 0 0,0 0 0 0 0,1 2 0 0 0,32-1 0 0 0,-36 3 0 0 0,-10 0 0 0 0,11 4 0 0 0,-2-2 0 0 0,1-3 0 0 0,-1-2 0 0 0,-1 0 11 0 0,-9 2 177 0 0,-5 2-134 0 0,-23 6-42 0 0,-10 2-13 0 0,-22-2 1 0 0,-85 2 0 0 0,-37 4 0 0 0,152-7 0 0 0,0 1 0 0 0,-35 14 0 0 0,11-8 0 0 0,42-12-11 0 0,6-3-31 0 0,3 2 41 0 0,-1-1 1 0 0,1 1-1 0 0,0-1 1 0 0,-1 1-1 0 0,1-1 0 0 0,-1 0 1 0 0,1 1-1 0 0,0-1 1 0 0,-1 1-1 0 0,1-1 1 0 0,0 0-1 0 0,0 1 1 0 0,0-1-1 0 0,-1 0 0 0 0,1 1 1 0 0,0-1-1 0 0,0 0 1 0 0,0 0-1 0 0,0 1 1 0 0,0-1-1 0 0,0-1 1 0 0,1-4-52 0 0,-1 2 46 0 0,1 1 1 0 0,-1-1-1 0 0,0 0 0 0 0,1 1 1 0 0,0-1-1 0 0,0 1 0 0 0,0 0 1 0 0,0-1-1 0 0,1 1 1 0 0,-1 0-1 0 0,1-1 0 0 0,0 1 1 0 0,4-5-1 0 0,3-7 10 0 0,-1 0-10 0 0,1 1 0 0 0,1-1 1 0 0,0 2-1 0 0,1-1 0 0 0,1 1 0 0 0,0 1 0 0 0,1 0 1 0 0,0 1-1 0 0,0 0 0 0 0,19-10 0 0 0,-4 1 6 0 0,-15 10 0 0 0,0 1 0 0 0,0 0 0 0 0,1 1 0 0 0,0 1 0 0 0,23-9 0 0 0,-18 10 0 0 0,-1-1 0 0 0,0 0 0 0 0,0-1 0 0 0,27-17 0 0 0,-44 24 0 0 0,1 0 0 0 0,-1 1 0 0 0,1-1 0 0 0,-1 0 0 0 0,0 0 0 0 0,1 0 0 0 0,-1 0 0 0 0,0 0 0 0 0,0 0 0 0 0,0-1 0 0 0,0 1 0 0 0,0 0 0 0 0,0 0 0 0 0,0-1 0 0 0,0 1 0 0 0,0-1 0 0 0,-1 1 0 0 0,2-4 0 0 0,1-2 0 0 0,0 3 0 0 0,11-15 0 0 0,-12 12 0 0 0,-7 8 0 0 0,-8 8 0 0 0,13-9 0 0 0,-21 17 0 0 0,-6 6-19 0 0,14-12-3 0 0,-20 20-1 0 0,7-4-10 0 0,-54 43 1 0 0,48-45-5 0 0,-35 38 0 0 0,64-58 23 0 0,-16 12-38 0 0,18-16-15 0 0,2-3-66 0 0,4-7 122 0 0,-1 2 11 0 0,-1 1 0 0 0,2 0 0 0 0,-1 0 0 0 0,1 0 0 0 0,0 0 0 0 0,0 1 0 0 0,0-1 0 0 0,1 2 0 0 0,0-1 0 0 0,11-7 0 0 0,-5 4 0 0 0,15-9-32 0 0,49-23 0 0 0,-8 5 19 0 0,-44 22-26 0 0,6-4-107 0 0,47-35 0 0 0,-68 45 146 0 0,1 2 0 0 0,0-1 0 0 0,-1 2 0 0 0,4-3-9 0 0,-13 7 8 0 0,0 0 0 0 0,1-1 0 0 0,-1 1 0 0 0,0 0-1 0 0,0 0 1 0 0,0 0 0 0 0,1 0 0 0 0,-1-1 0 0 0,0 1 0 0 0,0 0-1 0 0,1 0 1 0 0,-1 0 0 0 0,0 0 0 0 0,0 0 0 0 0,1 0 0 0 0,-1 0-1 0 0,0-1 1 0 0,0 1 0 0 0,1 0 0 0 0,-1 0 0 0 0,0 0-1 0 0,1 0 1 0 0,-1 0 0 0 0,0 0 0 0 0,0 0 0 0 0,1 1 0 0 0,-1-1-1 0 0,0 0 1 0 0,0 0 0 0 0,1 0 0 0 0,-1 0 0 0 0,0 0 0 0 0,0 0-1 0 0,1 0 1 0 0,-1 0 0 0 0,0 1 0 0 0,1-1 0 0 0,5 6-10 0 0,1 2 11 0 0,-3-2 0 0 0,0 0 0 0 0,0 0 0 0 0,-1 1 0 0 0,3 6 0 0 0,-5-10 0 0 0,30 43 0 0 0,-8-8 0 0 0,-18-15 0 0 0,-5-22 0 0 0,1 12 29 0 0,1-1 0 0 0,0 0 0 0 0,5 14 1 0 0,-3-12 16 0 0,1 1 28 0 0,0-3 12 0 0,-3-7-28 0 0,4 6-36 0 0,-5-8 295 0 0,-2-6-283 0 0,0 1 0 0 0,0 0 0 0 0,-1 0 0 0 0,1 0 0 0 0,-1 0 0 0 0,1 0 0 0 0,-1 0 0 0 0,0 0 0 0 0,-2-2 0 0 0,-8-11 55 0 0,-9-14 55 0 0,10 12-116 0 0,2-1 0 0 0,0 0 0 0 0,1-1 0 0 0,1 0 0 0 0,0 0-1 0 0,-5-31 1 0 0,8 36-28 0 0,-1 1 0 0 0,-9-19 0 0 0,5 15-29 0 0,-8-9-25 0 0,16 24 1 0 0,5 17-120 0 0,10 20 104 0 0,1 0 0 0 0,31 49-1 0 0,-37-67 67 0 0,8 23 3 0 0,-13-27 0 0 0,0 1 0 0 0,-3-1 11 0 0,0-11 113 0 0,-2-14-55 0 0,1 1-76 0 0,-8-22 74 0 0,5 22-67 0 0,-2 1 11 0 0,1 2 19 0 0,-4 18-91 0 0,5-5 51 0 0,1 1-1 0 0,0-1 1 0 0,0 1 0 0 0,0 0-1 0 0,1 0 1 0 0,0 0 0 0 0,0 0-1 0 0,1 0 1 0 0,-1 0 0 0 0,1 0-1 0 0,1 8 1 0 0,2 10-25 0 0,9 34 1 0 0,-7-34 31 0 0,-1-1-7 0 0,-2-10-3 0 0,1 1-1 0 0,1-1 1 0 0,9 23-1 0 0,-8-24 26 0 0,2-38 160 0 0,-6 15-127 0 0,-1 0 0 0 0,0-1 0 0 0,0 1 0 0 0,-1 0 0 0 0,-1 0 0 0 0,-3-15 0 0 0,-25-61 107 0 0,18 55-110 0 0,6 16-40 0 0,1-1-1 0 0,0 0 1 0 0,1 0 0 0 0,1 0-1 0 0,1 0 1 0 0,0-19-1 0 0,1 26-12 0 0,1 7-43 0 0,-4 17-32 0 0,2-5 50 0 0,0-1-1 0 0,1 1 0 0 0,0 0 1 0 0,1 0-1 0 0,0 0 0 0 0,1 13 0 0 0,13 56-50 0 0,-7-43 34 0 0,-5-24 47 0 0,0 2 6 0 0,2 0-1 0 0,7 22 1 0 0,-1-5 6 0 0,1-52 196 0 0,-11 16-176 0 0,1-1 0 0 0,-1 1-1 0 0,0-1 1 0 0,0 0 0 0 0,-1 1-1 0 0,0-1 1 0 0,-2-8-1 0 0,-17-46 94 0 0,5 17-52 0 0,-28-121 9 0 0,39 150-76 0 0,0 4-11 0 0,4 57-183 0 0,11-1 83 0 0,26 65-1 0 0,-21-68 106 0 0,18 77 0 0 0,-28-86 6 0 0,0-5 0 0 0,-1 0 0 0 0,2 42 0 0 0,-8-56 11 0 0,0-11 45 0 0,0-12 34 0 0,0 0 0 0 0,-1-17 0 0 0,0-7 85 0 0,-5-22-88 0 0,-2 0-1 0 0,-3 0 1 0 0,-21-60 0 0 0,18 81-45 0 0,-35-57-1 0 0,7 14-7 0 0,35 61-40 0 0,-24-41-65 0 0,32 56 4 0 0,0 2 58 0 0,0-1 0 0 0,0 1 1 0 0,1 0-1 0 0,-1 0 0 0 0,1 0 0 0 0,-1 0 0 0 0,1 0 0 0 0,-1 0 0 0 0,1-1 1 0 0,-1 1-1 0 0,1 0 0 0 0,0 0 0 0 0,-1-1 0 0 0,3 2 0 0 0,7 10-82 0 0,10 25 7 0 0,-2 0-1 0 0,15 42 1 0 0,-14-32 49 0 0,-7-15 24 0 0,-2 1 1 0 0,12 58-1 0 0,0 69-21 0 0,-15-84 30 0 0,-3-20 8 0 0,14 59 1 0 0,-18-112 46 0 0,6-32 102 0 0,-7 2-67 0 0,-1 0 0 0 0,-10-48 0 0 0,-22-54 44 0 0,22 87-128 0 0,-22-72 39 0 0,13 50-6 0 0,-15-84 0 0 0,20 59-42 0 0,-6-160-1 0 0,22 248-50 0 0,2 1-116 0 0,0 0 160 0 0,0 1 0 0 0,0-1 0 0 0,0 1 0 0 0,0-1 0 0 0,0 1 0 0 0,0 0 0 0 0,0 0-1 0 0,-1 0 1 0 0,1 0 0 0 0,0 0 0 0 0,-1 0 0 0 0,1 1 0 0 0,-1-1 0 0 0,1 0 0 0 0,-1 1 0 0 0,1-1 0 0 0,-1 1-1 0 0,0 0 1 0 0,0-1 0 0 0,0 1 0 0 0,0 0 0 0 0,1 2 0 0 0,2 6-28 0 0,0-1 0 0 0,0 1 0 0 0,1 11-1 0 0,-4-20 39 0 0,37 192-312 0 0,-4-19 180 0 0,34 167 134 0 0,-62-313 2 0 0,-3-18 23 0 0,-1 1 0 0 0,-1-1 0 0 0,1 1 1 0 0,-1 17-1 0 0,-7-50 129 0 0,2 10-116 0 0,-57-204 202 0 0,26 100-160 0 0,-3-69-80 0 0,3 11 0 0 0,33 168 0 0 0,1 2 0 0 0,0 0 0 0 0,0 0 0 0 0,-1-1 0 0 0,1 1 0 0 0,-1 0 0 0 0,0 0 0 0 0,-3-4 0 0 0,-9-7-39 0 0,1 4-5 0 0,12 10-12 0 0,0 2-103 0 0,0-1 144 0 0,0 1 1 0 0,0-1-1 0 0,0 1 1 0 0,0-1-1 0 0,0 1 1 0 0,0 0-1 0 0,0-1 1 0 0,0 1-1 0 0,1 0 1 0 0,-1 0-1 0 0,0-1 1 0 0,0 1 0 0 0,1 0-1 0 0,-1 1 1 0 0,-13 20-10 0 0,9-14 16 0 0,-24 41-75 0 0,17-28 29 0 0,0-1 0 0 0,-27 33 0 0 0,-42 32-142 0 0,-9 11 41 0 0,72-74 123 0 0,1 0 0 0 0,-24 42-1 0 0,29-43 34 0 0,1-3 5 0 0,-11 28 0 0 0,21-44 60 0 0,3-4 6 0 0,70-109 57 0 0,-60 95-127 0 0,105-127 60 0 0,-94 118-62 0 0,-1-2 0 0 0,-2 0 0 0 0,-1-1 0 0 0,-1 0 0 0 0,-1-2 0 0 0,-1 0 0 0 0,-2-1 0 0 0,11-36 0 0 0,-22 55 0 0 0,-3 0 0 0 0,-1 2-11 0 0,0 10 8 0 0,1-1 0 0 0,-1 1 0 0 0,0 0 0 0 0,0-1 0 0 0,1 1 0 0 0,-1 0-1 0 0,0 0 1 0 0,0 0 0 0 0,1 0 0 0 0,-1 0 0 0 0,0 0 0 0 0,0 0 0 0 0,0 0 0 0 0,1 0-1 0 0,-1 0 1 0 0,-1 1 0 0 0,0-1-1 0 0,-1 1 0 0 0,1 0 0 0 0,0 0 0 0 0,-1 0 1 0 0,1 0-1 0 0,0 0 0 0 0,0 0 0 0 0,0 1 0 0 0,0-1 0 0 0,0 1 0 0 0,0-1 0 0 0,-1 3 0 0 0,-23 26-83 0 0,18-21 65 0 0,-14 22-76 0 0,1 0 0 0 0,-34 68 0 0 0,3-5-37 0 0,-42 55-4 0 0,89-138 137 0 0,4-8 4 0 0,-1 0-1 0 0,1 1 1 0 0,-1-1-1 0 0,0 0 1 0 0,0 0 0 0 0,-1 0-1 0 0,-2 3 1 0 0,4-5 427 0 0,9-14-301 0 0,21-28-79 0 0,108-147-34 0 0,-116 161-15 0 0,-14 17 0 0 0,0 0 0 0 0,17-16 0 0 0,29-21 0 0 0,-44 38 0 0 0,-4 2-11 0 0,-32 42-182 0 0,-2 0 0 0 0,-1-2 0 0 0,-48 41-1 0 0,-43 46-134 0 0,112-110 329 0 0,-6 7 1 0 0,0 0 0 0 0,1 1 0 0 0,1 1-1 0 0,1 0 1 0 0,-15 31 0 0 0,21-37 55 0 0,2 1 0 0 0,-1-1 0 0 0,-3 25 0 0 0,5-23-124 0 0,3-15 67 0 0,0 1 0 0 0,0-1 0 0 0,0 1-1 0 0,0-1 1 0 0,0 0 0 0 0,0 1 0 0 0,0-1-1 0 0,0 1 1 0 0,0-1 0 0 0,0 0 0 0 0,0 1-1 0 0,0-1 1 0 0,0 0 0 0 0,1 1 0 0 0,-1-1-1 0 0,0 1 1 0 0,0-1 0 0 0,1 0 0 0 0,-1 0-1 0 0,0 1 1 0 0,0-1 0 0 0,1 0 0 0 0,-1 1-1 0 0,0-1 1 0 0,1 0 0 0 0,-1 0 0 0 0,0 1-1 0 0,1-1 1 0 0,-1 0 0 0 0,0 0 0 0 0,1 0-1 0 0,-1 0 1 0 0,0 0 0 0 0,1 1 0 0 0,-1-1-1 0 0,1 0 1 0 0,-1 0 0 0 0,0 0 0 0 0,1 0-1 0 0,-1 0 1 0 0,1 0 0 0 0,-1 0 0 0 0,0 0-1 0 0,1 0 1 0 0,-1-1 0 0 0,1 1 0 0 0,-1 0-1 0 0,0 0 1 0 0,1 0 0 0 0,-1 0 0 0 0,0 0-1 0 0,1-1 1 0 0,15-2-1 0 0,-11 1 10 0 0,0 1 0 0 0,0 0 0 0 0,0 0 0 0 0,1 0 0 0 0,6 1 0 0 0,-7-1-3 0 0,-1 1-1 0 0,0-1 0 0 0,0 1 1 0 0,0 1-1 0 0,0-1 0 0 0,1 0 1 0 0,-1 1-1 0 0,0 0 0 0 0,0 0 1 0 0,0 0-1 0 0,0 1 0 0 0,0-1 1 0 0,5 4-1 0 0,49 32-19 0 0,56 31-55 0 0,-94-58 58 0 0,0 0-1 0 0,0-2 1 0 0,43 12 0 0 0,52 12 64 0 0,-98-27-19 0 0,-10-3 0 0 0,0 0-1 0 0,0 0 1 0 0,0 1-1 0 0,-1 0 1 0 0,8 4-1 0 0,-11-6-20 0 0,1 0-11 0 0,6 10 70 0 0,-8-10-64 0 0,-1 1 0 0 0,1 0 0 0 0,-1 0-1 0 0,0 1 1 0 0,0-1 0 0 0,1 0 0 0 0,-2 0 0 0 0,1 0 0 0 0,0 1 0 0 0,0-1 0 0 0,-1 1 0 0 0,1-1 0 0 0,-1 3 0 0 0,0 3 26 0 0,0 0 0 0 0,-1 1-1 0 0,-2 8 1 0 0,0 3 52 0 0,3-19-75 0 0,0 0-1 0 0,0 0 1 0 0,0 0 0 0 0,0-1-1 0 0,0 1 1 0 0,-1 0 0 0 0,1 0-1 0 0,0 0 1 0 0,-1 0 0 0 0,1 0-1 0 0,-1-1 1 0 0,1 1 0 0 0,-1 0 0 0 0,1 0-1 0 0,-1-1 1 0 0,1 1 0 0 0,-2 0-1 0 0,2 0 8 0 0,-1-1-1 0 0,1 0 0 0 0,-1 0 1 0 0,0 0-1 0 0,1 1 0 0 0,-1-1 1 0 0,1 0-1 0 0,-1 0 0 0 0,1 0 1 0 0,-1 0-1 0 0,1 0 0 0 0,-1 0 1 0 0,0 0-1 0 0,1 0 0 0 0,-1 0 1 0 0,1 0-1 0 0,-1-1 0 0 0,1 1 0 0 0,-2 0 1 0 0,0-2 15 0 0,-1 1-1 0 0,0 0 1 0 0,1-1 0 0 0,0 0-1 0 0,-1 0 1 0 0,-2-3 0 0 0,-3-3-25 0 0,0 1 1 0 0,0 1-1 0 0,0-1 1 0 0,-1 1-1 0 0,0 0 1 0 0,0 1-1 0 0,0 0 1 0 0,-1 1-1 0 0,1 0 1 0 0,-1 0-1 0 0,0 1 1 0 0,-17-3-1 0 0,-20-7-1 0 0,43 11-7 0 0,-6 0 0 0 0,1-1 0 0 0,0-1 0 0 0,0 0 0 0 0,1 0 0 0 0,-1-1 0 0 0,-12-8 0 0 0,16 9-5 0 0,-2-1-1 0 0,0 0 1 0 0,1-1-1 0 0,0 0 0 0 0,0 0 0 0 0,0 0 0 0 0,1 0 0 0 0,0-1 0 0 0,0 0 0 0 0,-5-10 0 0 0,4 4 1 0 0,4 7 0 0 0,0 1 1 0 0,0 0-1 0 0,-1 0 1 0 0,0 0-1 0 0,0 0 1 0 0,0 1-1 0 0,0-1 0 0 0,-1 1 1 0 0,0 0-1 0 0,0-1 1 0 0,-8-5-1 0 0,7 7-18 0 0,1 3-35 0 0,2 0-30 0 0,5 1 1 0 0,46 11-106 0 0,-28-6 126 0 0,31 4 0 0 0,-5-4 39 0 0,-1 2 0 0 0,60 19-1 0 0,-98-25 29 0 0,-1 1 0 0 0,0 0 0 0 0,0 0 0 0 0,10 7 0 0 0,-2 1 0 0 0,21 20 0 0 0,-33-29 0 0 0,9 13 11 0 0,-11-13 222 0 0,-2-5-209 0 0,1 0-1 0 0,-1 1 0 0 0,0-1 1 0 0,0 1-1 0 0,-1 0 1 0 0,1-1-1 0 0,-3-3 0 0 0,1 1 10 0 0,1 2-12 0 0,0-1-1 0 0,0 1 0 0 0,0 0 1 0 0,-1 0-1 0 0,1-1 1 0 0,-1 1-1 0 0,-5-4 0 0 0,-1-2 1 0 0,-1-3-1 0 0,-2 1 0 0 0,0 0 0 0 0,0 1 0 0 0,-1 0 1 0 0,0 1-1 0 0,-1 0 0 0 0,0 1 0 0 0,0 1 0 0 0,-1 0 0 0 0,0 1 0 0 0,0 1 0 0 0,-31-8 0 0 0,1 5-25 0 0,-1 1 0 0 0,1 3-1 0 0,-62 1 1 0 0,85 5 5 0 0,16-1-2 0 0,0 0 0 0 0,0 0 0 0 0,-1-1 0 0 0,1 0 0 0 0,-8-1 0 0 0,7 0-58 0 0,6 1-12 0 0,2 2-80 0 0,9 13 107 0 0,0-1-1 0 0,1-1 1 0 0,24 22-1 0 0,-7-6 4 0 0,-19-20 42 0 0,0-1 0 0 0,1 0 0 0 0,0 0 0 0 0,1-1 0 0 0,-1 0 0 0 0,2-1 0 0 0,-1 0 0 0 0,0-1 0 0 0,19 6 0 0 0,12 1 0 0 0,59 10 0 0 0,-62-15 0 0 0,-11-1 0 0 0,11 1 0 0 0,59 21 0 0 0,-86-24 0 0 0,-3 0 11 0 0,-7-3 378 0 0,-4-3-361 0 0,0 1 0 0 0,0-1 0 0 0,0 1 0 0 0,0-1 0 0 0,0 1 0 0 0,0 0 0 0 0,-4-2 0 0 0,3 1 12 0 0,-21-12 122 0 0,10 5-127 0 0,-1 1 1 0 0,1 0-1 0 0,-20-6 1 0 0,-22-2-36 0 0,0 2 0 0 0,-68-8 0 0 0,67 16 0 0 0,32 5 0 0 0,-29-7 0 0 0,46 6 0 0 0,0 0 0 0 0,0 0 0 0 0,0-1 0 0 0,1 0 0 0 0,-1-1 0 0 0,1 1 0 0 0,-11-8 0 0 0,13 7 0 0 0,-15-7-12 0 0,16 6-568 0 0,11 12 482 0 0,0 0 0 0 0,1-1-1 0 0,0 0 1 0 0,0 0 0 0 0,1-1 0 0 0,0 0 0 0 0,17 6-1 0 0,-11-6-38 0 0,0 0 0 0 0,0-2 0 0 0,1 0-1 0 0,24 2 1 0 0,-11-3-198 0 0,0-1 0 0 0,-1-2-1 0 0,1 0 1 0 0,0-2 0 0 0,0-1 0 0 0,40-12 0 0 0,-29 2-919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6T08:11:48.084"/>
    </inkml:context>
    <inkml:brush xml:id="br0">
      <inkml:brushProperty name="width" value="0.1" units="cm"/>
      <inkml:brushProperty name="height" value="0.1" units="cm"/>
      <inkml:brushProperty name="color" value="#E71224"/>
    </inkml:brush>
  </inkml:definitions>
  <inkml:trace contextRef="#ctx0" brushRef="#br0">93 466 8463 0 0,'-2'-2'388'0'0,"-3"0"-312"0"0,0 0-1 0 0,0 0 0 0 0,0 0 0 0 0,0 1 0 0 0,-1 0 1 0 0,1 0-1 0 0,-9 0 0 0 0,-12-3 735 0 0,25 4-748 0 0,0-1-1 0 0,0 1 1 0 0,0-1-1 0 0,0 1 1 0 0,-1-1-1 0 0,1 0 1 0 0,1 1-1 0 0,-1-1 1 0 0,0 0-1 0 0,0 0 1 0 0,0 1-1 0 0,0-1 1 0 0,0 0-1 0 0,1 0 1 0 0,-1-21 9191 0 0,18 20-8960 0 0,0 1 0 0 0,1 1 0 0 0,-1 1 0 0 0,19 2 0 0 0,14 1 63 0 0,-9 2-157 0 0,-32-4-141 0 0,0-1 0 0 0,0 0 0 0 0,0 0 0 0 0,-1-1 0 0 0,13-1 0 0 0,210-28 3730 0 0,-176 25-4173 0 0,108 4 0 0 0,-62 2 503 0 0,169 7 197 0 0,-164-12-206 0 0,79 4 198 0 0,-9 8 258 0 0,-142-6-522 0 0,0-1-1 0 0,0-2 1 0 0,0-2 0 0 0,0-1-1 0 0,61-13 1 0 0,-49 4 15 0 0,0 2 0 0 0,1 2 0 0 0,0 1 0 0 0,84 1-1 0 0,-17 14 145 0 0,-18 0-61 0 0,-58-8-127 0 0,-1-3 0 0 0,71-12 0 0 0,13-2 8 0 0,110 16 223 0 0,-104 4-146 0 0,16-12-108 0 0,1 0 119 0 0,81 22 82 0 0,-222-13-189 0 0,34 4-3 0 0,39 4 0 0 0,-71-8-5 0 0,21 1 34 0 0,0 0 0 0 0,0-2-1 0 0,0 0 1 0 0,40-9 0 0 0,-56 8-22 0 0,-2 1 17 0 0,28-2-2 0 0,-23 2-22 0 0,1 0 0 0 0,0 1 0 0 0,1 1 0 0 0,-1-1 11 0 0,-3-1 42 0 0,-11 1-51 0 0,0 0 0 0 0,0-1 1 0 0,1 1-1 0 0,-1 0 0 0 0,0 0 0 0 0,0-1 0 0 0,0 1 0 0 0,0 0 1 0 0,1 0-1 0 0,-1-1 0 0 0,0 1 0 0 0,0 0 0 0 0,0-1 0 0 0,0 1 0 0 0,0 0 1 0 0,0-1-1 0 0,0 1 0 0 0,0 0 0 0 0,0 0 0 0 0,0-1 0 0 0,0 1 1 0 0,0 0-1 0 0,0-1 0 0 0,0 1 0 0 0,0 0 0 0 0,0-1 0 0 0,0 1 1 0 0,0 0-1 0 0,0-1 0 0 0,0 1 0 0 0,-1 0 0 0 0,1 0 0 0 0,0-1 1 0 0,0 1-1 0 0,0 0 0 0 0,-1-1 0 0 0,-4-8 46 0 0,5 8-48 0 0,-2-4 9 0 0,-1 1-1 0 0,0 0 1 0 0,0-1-1 0 0,0 1 1 0 0,0 0-1 0 0,-1 0 1 0 0,1 1-1 0 0,-1-1 1 0 0,0 1-1 0 0,0 0 1 0 0,0 0-1 0 0,-1 0 1 0 0,1 0-1 0 0,-1 1 1 0 0,-6-3-1 0 0,-34-21-5 0 0,-31-15-17 0 0,53 32-38 0 0,17 7 51 0 0,0 0 1 0 0,0 0 0 0 0,0-1 0 0 0,1 0 0 0 0,-1 0 0 0 0,-9-7 0 0 0,8 2-11 0 0,-10-7-33 0 0,13 12 35 0 0,-5-3 9 0 0,-6-3 3 0 0,10 7-6 0 0,-14-3-9 0 0,17 4-47 0 0,1 3 5 0 0,0-1 51 0 0,1 0 1 0 0,0 0-1 0 0,-1 0 1 0 0,1-1-1 0 0,-1 1 1 0 0,1 0-1 0 0,0 0 1 0 0,0 0 0 0 0,0 0-1 0 0,-1 0 1 0 0,1 0-1 0 0,0 0 1 0 0,0 0-1 0 0,0 0 1 0 0,1 0-1 0 0,-1 0 1 0 0,0 0-1 0 0,0 0 1 0 0,0 0-1 0 0,1 0 1 0 0,-1 0-1 0 0,1 0 1 0 0,-1 0 0 0 0,0 0-1 0 0,1-1 1 0 0,-1 1-1 0 0,1 0 1 0 0,1 1-1 0 0,-1 0 0 0 0,0 0-1 0 0,0 0-1 0 0,1 1 1 0 0,-1-1-1 0 0,0 0 1 0 0,1 0-1 0 0,0-1 1 0 0,-1 1-1 0 0,1 0 1 0 0,2 1-1 0 0,13 12-14 0 0,65 56 19 0 0,-59-42 0 0 0,6 3 0 0 0,-11-12 0 0 0,-12-15 0 0 0,9 5 0 0 0,-10-7 0 0 0,19 11 0 0 0,22 7 0 0 0,-16-10 0 0 0,-25-10 17 0 0,17 14 30 0 0,-17-13-31 0 0,0 0 15 0 0,9 15-14 0 0,-13-17-10 0 0,-1 1 1 0 0,1-1-1 0 0,-1 1 0 0 0,0 0 0 0 0,1-1 1 0 0,-1 1-1 0 0,1-1 0 0 0,-1 1 0 0 0,0 0 1 0 0,0-1-1 0 0,1 1 0 0 0,-1 0 0 0 0,0 0 1 0 0,0-1-1 0 0,0 1 0 0 0,0 0 0 0 0,0-1 1 0 0,0 1-1 0 0,0 0 0 0 0,0 0 1 0 0,0-1-1 0 0,0 1 0 0 0,0 0 0 0 0,0-1 1 0 0,0 1-1 0 0,-1 1 0 0 0,0 0 11 0 0,-1-1 0 0 0,1 1 0 0 0,0-1-1 0 0,0 0 1 0 0,-1 1 0 0 0,1-1 0 0 0,-1 0 0 0 0,1 0-1 0 0,-1 0 1 0 0,-3 1 0 0 0,-38 17 11 0 0,32-15-18 0 0,-1 0 1 0 0,-14 9 0 0 0,6-1-12 0 0,7-4 0 0 0,0 0 0 0 0,-23 18 0 0 0,0 3 0 0 0,-72 45 0 0 0,96-63 0 0 0,9-8 0 0 0,0-1 0 0 0,0 1 0 0 0,0-1 0 0 0,0 0 0 0 0,0 0 0 0 0,-1 0 0 0 0,1 0 0 0 0,-8 2 0 0 0,1 2 0 0 0,4-1 0 0 0,20-18 0 0 0,-9 6 0 0 0,1-1 0 0 0,-1 1 0 0 0,0-1 0 0 0,-1 0 0 0 0,1 0 0 0 0,4-15 0 0 0,14-55 0 0 0,-17 55 0 0 0,13-74 0 0 0,-17 88 0 0 0,-1 0 0 0 0,0 0 0 0 0,0-1 0 0 0,-1-16 0 0 0,1-7 0 0 0,-1 18 0 0 0,0-1 0 0 0,-4-20 0 0 0,-1-19 0 0 0,5 15 0 0 0,-1 16 0 0 0,0 18 0 0 0,1 14 0 0 0,0-4 0 0 0,0 1 0 0 0,0-1 0 0 0,0 1 0 0 0,1-1 0 0 0,0 0 0 0 0,-1 1 0 0 0,2-1 0 0 0,1 6 0 0 0,1 3 0 0 0,0 3 0 0 0,-1 0 0 0 0,-1 1 0 0 0,-1-1 0 0 0,0 1 0 0 0,-2 26 0 0 0,-2 56-33 0 0,1-4 2 0 0,2-84 31 0 0,0 1 0 0 0,1-1 0 0 0,0 0 0 0 0,1 0 0 0 0,4 17 0 0 0,8 47 0 0 0,-14-182 132 0 0,1 79-125 0 0,0-28 32 0 0,-3 1 0 0 0,-14-94 0 0 0,16 147-39 0 0,-3-11 0 0 0,1-1 0 0 0,0 0 0 0 0,1 1 0 0 0,1-1 0 0 0,0 0 0 0 0,4-20 0 0 0,-4 29 1 0 0,8-26-14 0 0,-7 29-50 0 0,0 5-7 0 0,3 8 45 0 0,0 1 0 0 0,-1 0 0 0 0,0 0 0 0 0,-1 0 1 0 0,-1 0-1 0 0,1 24 0 0 0,-8 78-128 0 0,6-113 153 0 0,-23 223-64 0 0,14-152 64 0 0,-2 9 0 0 0,11-64 0 0 0,-6-117 237 0 0,1 26-101 0 0,-9-113-125 0 0,12 46 53 0 0,2 128-64 0 0,2 0 0 0 0,0 4-11 0 0,-1 7-42 0 0,0 3-14 0 0,1 0 59 0 0,-1 0 0 0 0,0 0 0 0 0,1 0 0 0 0,-1 0 0 0 0,0 1 0 0 0,0-1 0 0 0,0 0 0 0 0,0 1 0 0 0,0-1 0 0 0,0 0 0 0 0,0 1 0 0 0,0-1 0 0 0,-1 1-1 0 0,1-1 1 0 0,-1 1 0 0 0,1 0 0 0 0,-1-1 0 0 0,1 3 0 0 0,0 2-7 0 0,2 7-14 0 0,-2-1-1 0 0,1 1 0 0 0,-2 20 1 0 0,1-10 18 0 0,-6 109-121 0 0,2 83 80 0 0,-9-467 356 0 0,10 217-292 0 0,-16-126-12 0 0,17 149 0 0 0,0 2-12 0 0,1 9-49 0 0,5 15-146 0 0,1 13 83 0 0,-2 0-1 0 0,3 52 0 0 0,-9 58 88 0 0,0-9 32 0 0,-1 0 142 0 0,1-216-14 0 0,-4 0-1 0 0,-24-123 0 0 0,28 201-120 0 0,-1-3-1 0 0,-15-17-19 0 0,17 28-54 0 0,-5 16-89 0 0,3-5 136 0 0,1 0-1 0 0,0 1 1 0 0,1 0-1 0 0,0-1 1 0 0,1 17-1 0 0,6 52-29 0 0,-3-52 26 0 0,-1 1 22 0 0,19 137 3 0 0,-17-150 4 0 0,1-1 0 0 0,2-3 0 0 0,3-3 0 0 0,1-5 0 0 0,1-6 0 0 0,-5 0 6 0 0,0 0 0 0 0,0-1 0 0 0,-1 0 1 0 0,0 0-1 0 0,0 0 0 0 0,-1-1 0 0 0,1 0 0 0 0,-1 0 0 0 0,0-1 0 0 0,4-8 0 0 0,5-8-7 0 0,16-44-1 0 0,-20 43 2 0 0,24-44 0 0 0,-24 54 0 0 0,0 0 0 0 0,1 1 0 0 0,13-14 0 0 0,-17 21 0 0 0,0-1 0 0 0,0 1 0 0 0,1 1 0 0 0,-1-1 0 0 0,1 1 0 0 0,0 1 0 0 0,12-5 0 0 0,-7 4 0 0 0,1 2 0 0 0,-7 3 0 0 0,-10 5 0 0 0,-9 4 0 0 0,-18 9 0 0 0,-57 45 0 0 0,77-55 0 0 0,1 1 0 0 0,0 1 0 0 0,0 0 0 0 0,1 0 0 0 0,0 0 0 0 0,1 1 0 0 0,0 0 0 0 0,-10 23 0 0 0,-14 25 0 0 0,7-17 0 0 0,24-42 0 0 0,-1 0 0 0 0,1 0 0 0 0,0 0 0 0 0,0 1 0 0 0,0-1 0 0 0,0 0 0 0 0,0 0 0 0 0,-1 0 0 0 0,1 0 0 0 0,0 1 0 0 0,0-1 0 0 0,0 0 0 0 0,0 0 0 0 0,0 0 0 0 0,0 1 0 0 0,0-1 0 0 0,0 0 0 0 0,0 0 0 0 0,0 0 0 0 0,0 1 0 0 0,0-1 0 0 0,0 0 0 0 0,0 0 0 0 0,0 0 0 0 0,0 1 0 0 0,0-1 0 0 0,0 0 0 0 0,0 0 0 0 0,0 1 0 0 0,0-1 0 0 0,0 0 0 0 0,0 0 0 0 0,0 0 0 0 0,1 0 0 0 0,-1 1 0 0 0,0-1 0 0 0,0 0 0 0 0,0 0 0 0 0,0 0 0 0 0,2 0 0 0 0,-1 0 0 0 0,0-1 0 0 0,0 1 0 0 0,1-1 0 0 0,-1 1 0 0 0,0-1 0 0 0,0 0 0 0 0,0 0 0 0 0,0 1 0 0 0,0-1 0 0 0,0 0 0 0 0,2-2 0 0 0,17-16 0 0 0,0 0 0 0 0,-1-2 0 0 0,0 0 0 0 0,-2-1 0 0 0,15-27 0 0 0,-24 39 0 0 0,0-1 0 0 0,0 1 0 0 0,1 1 0 0 0,0-1 0 0 0,1 1 0 0 0,0 1 0 0 0,0 0 0 0 0,1 0 0 0 0,0 1 0 0 0,0 1 0 0 0,1 0 0 0 0,19-8 0 0 0,-27 13 0 0 0,-1-1 0 0 0,1 1 0 0 0,0-1 0 0 0,-1 1 0 0 0,1 0 0 0 0,0 0 0 0 0,0 1 0 0 0,4-1 0 0 0,23-3 0 0 0,-27 3 0 0 0,2 0 0 0 0,25 2 0 0 0,-17-1 0 0 0,-4-3 11 0 0,-13-3 23 0 0,-8-1-15 0 0,-26-13 16 0 0,-1 1-1 0 0,-1 2 1 0 0,-42-12 0 0 0,-17-4 29 0 0,89 30-57 0 0,1 0 1 0 0,1-1 0 0 0,-1 0-1 0 0,0-1 1 0 0,1 1-1 0 0,-10-9 1 0 0,-9-8 3 0 0,18 16-5 0 0,1 0 0 0 0,0-1 0 0 0,0 0 0 0 0,1 0 0 0 0,0-1-1 0 0,0 0 1 0 0,0 0 0 0 0,-6-10 0 0 0,-13-24-6 0 0,17 29 0 0 0,-15-21 0 0 0,14 25 0 0 0,8 7 0 0 0,1 1 0 0 0,-1 0 0 0 0,1 0 0 0 0,-1-1 0 0 0,1 1 0 0 0,-1 0 0 0 0,1 0 0 0 0,-1 0 0 0 0,1-1 0 0 0,-1 1 0 0 0,0 0 0 0 0,1 0 0 0 0,-1 0 0 0 0,1 0 0 0 0,-1 0 0 0 0,1 0 0 0 0,-2 1 0 0 0,2-1 0 0 0,-1 0 0 0 0,1 0 0 0 0,-1 1 0 0 0,1-1 0 0 0,-1 0 0 0 0,1 1 0 0 0,0-1 0 0 0,-1 0 0 0 0,1 1 0 0 0,-1-1 0 0 0,1 1 0 0 0,0-1 0 0 0,-1 0 0 0 0,1 1 0 0 0,0-1 0 0 0,0 1 0 0 0,-1-1 0 0 0,1 2 0 0 0,-1 11 0 0 0,2 5 0 0 0,3-13 0 0 0,-1-3 0 0 0,-2 2-4 0 0,1-1-1 0 0,0 0 0 0 0,1 0 1 0 0,-1 0-1 0 0,0 0 1 0 0,1 0-1 0 0,0-1 1 0 0,0 1-1 0 0,4 2 1 0 0,4 5-15 0 0,4 9 19 0 0,-1 1 0 0 0,0 0 0 0 0,-2 1 0 0 0,-1 1 0 0 0,-1-1 0 0 0,15 44 0 0 0,-23-56 0 0 0,1-1 0 0 0,-1 1 0 0 0,1 14 0 0 0,1 8 0 0 0,-3-15 0 0 0,0-1 0 0 0,-3 19 0 0 0,2 25 0 0 0,2-43 0 0 0,-1-4 0 0 0,0 0 0 0 0,-1 0 0 0 0,-1 12 0 0 0,0-10 0 0 0,1-14 0 0 0,0 0 0 0 0,0 1 0 0 0,0-1 1 0 0,0 0-1 0 0,0 0 0 0 0,0 0 0 0 0,0 0 0 0 0,0 0 0 0 0,0 1 0 0 0,0-1 0 0 0,0 0 0 0 0,0 0 1 0 0,0 0-1 0 0,0 0 0 0 0,0 0 0 0 0,0 0 0 0 0,0 1 0 0 0,0-1 0 0 0,0 0 0 0 0,0 0 0 0 0,0 0 1 0 0,-1 0-1 0 0,1 0 0 0 0,0 0 0 0 0,0 1 0 0 0,0-1 0 0 0,0 0 0 0 0,0 0 0 0 0,0 0 1 0 0,0 0-1 0 0,0 0 0 0 0,-1 0 0 0 0,1 0 0 0 0,0 0 0 0 0,0 0 0 0 0,0 0 0 0 0,0 1 0 0 0,0-1 1 0 0,0 0-1 0 0,-1 0 0 0 0,1 0 0 0 0,0 0 0 0 0,0 0 0 0 0,0 0 0 0 0,0 0 0 0 0,-6-6 14 0 0,-1-10 20 0 0,-14-56 48 0 0,-9-23 44 0 0,-3-4-115 0 0,26 72-11 0 0,1 0 0 0 0,-4-53 0 0 0,-4-37 0 0 0,11 99 0 0 0,2 11 0 0 0,2-21 0 0 0,7 130-152 0 0,-10 12 119 0 0,4 127-70 0 0,2-189 103 0 0,14 71 0 0 0,-24-192 146 0 0,0-10 8 0 0,-15-43-95 0 0,12 75-5 0 0,-6-19-43 0 0,-4-28-11 0 0,17 81 0 0 0,1 1 0 0 0,0-1 0 0 0,1 1 0 0 0,1-1 0 0 0,3-19 0 0 0,-1 11 0 0 0,6-24-11 0 0,-1 59-102 0 0,-1 10 76 0 0,-2-1-1 0 0,0 1 1 0 0,-2 0 0 0 0,0 1-1 0 0,-2 32 1 0 0,-12 225-66 0 0,0-93 58 0 0,10-55 56 0 0,1-133 43 0 0,-1-4 5 0 0,-1-208 158 0 0,3 166-190 0 0,12-185-27 0 0,-13 227 0 0 0,2-34-8 0 0,7-37 0 0 0,-9 73 8 0 0,0-1-75 0 0,1 3-72 0 0,1 0 133 0 0,-1 0 0 0 0,0 1 0 0 0,1-1 0 0 0,-1 0 0 0 0,0 1 0 0 0,0-1 0 0 0,0 1 0 0 0,0-1 0 0 0,-1 1 0 0 0,1 0 0 0 0,0-1 0 0 0,-1 1 0 0 0,1 3 0 0 0,0-4 0 0 0,4 16-49 0 0,-2 1-1 0 0,1 0 1 0 0,-2 0 0 0 0,-1 1 0 0 0,0 29-1 0 0,-1 1-4 0 0,5 205-684 0 0,-7-271-2129 0 0,-1-13-6102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6T08:19:20.585"/>
    </inkml:context>
    <inkml:brush xml:id="br0">
      <inkml:brushProperty name="width" value="0.1" units="cm"/>
      <inkml:brushProperty name="height" value="0.1" units="cm"/>
      <inkml:brushProperty name="color" value="#E71224"/>
    </inkml:brush>
  </inkml:definitions>
  <inkml:trace contextRef="#ctx0" brushRef="#br0">53 950 5063 0 0,'0'0'776'0'0,"-3"3"527"0"0,-27 29 4625 0 0,30-32-5884 0 0,-1-1 0 0 0,0 1 0 0 0,0-1 0 0 0,0 1 0 0 0,0-1 0 0 0,0 1 0 0 0,0 0 0 0 0,0-1 0 0 0,0 1 0 0 0,0 0 0 0 0,0 0 0 0 0,-2-1 0 0 0,1 1 47 0 0,-1-1 299 0 0,4-3-442 0 0,13-25 101 0 0,-10 24 0 0 0,0 1-1 0 0,2-2 112 0 0,0 0 1 0 0,0 0 0 0 0,0 1 0 0 0,1 0-1 0 0,9-6 1 0 0,-5 3 33 0 0,-9 7-166 0 0,-1 0 0 0 0,0 0-1 0 0,0 0 1 0 0,1 0 0 0 0,-1 0-1 0 0,1 1 1 0 0,-1-1 0 0 0,1 0-1 0 0,-1 1 1 0 0,1-1 0 0 0,-1 1-1 0 0,3-1 1 0 0,4-1 44 0 0,50-20 591 0 0,-12 4-106 0 0,86-44-1 0 0,-69 29-454 0 0,1 3 0 0 0,1 2 0 0 0,125-33 0 0 0,-31 31-102 0 0,-78 17 11 0 0,59-4 46 0 0,-86 11-59 0 0,91-19 0 0 0,-5-8 203 0 0,-77 21 59 0 0,86-30-1 0 0,-106 26-51 0 0,56-13 0 0 0,-46 18-69 0 0,-42 10-118 0 0,110-22 119 0 0,-29 4-44 0 0,-42 13-83 0 0,-32 4-13 0 0,35-7-1 0 0,-44 7 0 0 0,0 0 1 0 0,1 1-1 0 0,-1 0 0 0 0,0 0 0 0 0,1 1 1 0 0,-1 0-1 0 0,12 2 0 0 0,6 0 36 0 0,49-2 0 0 0,60-10 101 0 0,-110 5-136 0 0,-17 2 0 0 0,10-3 54 0 0,2 5-44 0 0,0 5-10 0 0,73 23 0 0 0,-64-19 54 0 0,10 0-39 0 0,-33-8-4 0 0,-6 0-3 0 0,0 0 0 0 0,1 1 0 0 0,-1-1-1 0 0,1 0 1 0 0,-1 0 0 0 0,1 0 0 0 0,-1 0 0 0 0,0 0-1 0 0,1 0 1 0 0,-1-1 0 0 0,1 1 0 0 0,-1 0 0 0 0,0-1-1 0 0,2 0 1 0 0,13-4 73 0 0,28-9 20 0 0,-35 11-58 0 0,12-3-33 0 0,1-1 1 0 0,-13 2 32 0 0,12-7-33 0 0,6 4-10 0 0,1-1 0 0 0,-8 0 11 0 0,-12 6 32 0 0,7-6-22 0 0,-11 7 32 0 0,-7-2 1 0 0,-22-25-33 0 0,25 28-19 0 0,0 1-1 0 0,0-1 1 0 0,0 1 0 0 0,0 0 0 0 0,0-1-1 0 0,-1 1 1 0 0,1 0 0 0 0,0-1 0 0 0,0 1 0 0 0,0 0-1 0 0,-1-1 1 0 0,1 1 0 0 0,0 0 0 0 0,0 0-1 0 0,-1-1 1 0 0,1 1 0 0 0,0 0 0 0 0,-1 0 0 0 0,1 0-1 0 0,0-1 1 0 0,-1 1 0 0 0,1 0 0 0 0,0 0-1 0 0,-1 0 1 0 0,1 0 0 0 0,-1 0 0 0 0,1 0 0 0 0,0 0-1 0 0,-1 0 1 0 0,0 0 0 0 0,-6-1-6 0 0,-15-11 17 0 0,17 7 1 0 0,-23-12 25 0 0,24 14-39 0 0,-5-2 0 0 0,-1 0 0 0 0,2 0 0 0 0,-12-11 0 0 0,-15-13 14 0 0,32 26-9 0 0,0 1 1 0 0,0-1-1 0 0,0 0 1 0 0,0 1 0 0 0,1-1-1 0 0,0-1 1 0 0,-1 1 0 0 0,-2-7-1 0 0,-9-11 6 0 0,1 4 32 0 0,-19-14-33 0 0,14 23-10 0 0,-3 2 0 0 0,1 6 0 0 0,0 2 0 0 0,18-2 0 0 0,1 0 0 0 0,0 0 0 0 0,-1 0 0 0 0,1 0 0 0 0,0 0 0 0 0,0 1 0 0 0,0-1 0 0 0,0 0 0 0 0,0 0 0 0 0,0 1 0 0 0,0-1 0 0 0,0 1 0 0 0,0-1 0 0 0,0 1 0 0 0,-2 0 0 0 0,2 1 0 0 0,0 0 0 0 0,0 0 0 0 0,0 0 0 0 0,0-1 0 0 0,1 1 0 0 0,-1 0 0 0 0,0 0 0 0 0,1 0 0 0 0,-1 1 0 0 0,1 1 0 0 0,-4 22 0 0 0,5-2 0 0 0,4-1 0 0 0,2-1 0 0 0,4 1 0 0 0,5 1 0 0 0,0-4 70 0 0,1 0 0 0 0,1-1 0 0 0,38 30 0 0 0,-53-47 26 0 0,1-1-2 0 0,44 15 132 0 0,-15 0-154 0 0,-26-13-72 0 0,10 2 60 0 0,29 11 27 0 0,-37-14-44 0 0,13-1-22 0 0,7 4 22 0 0,1 3-33 0 0,-22-6-8 0 0,-5-1 4 0 0,-1 0 0 0 0,1 0-1 0 0,0 0 1 0 0,-1 0 0 0 0,1 0-1 0 0,-1 1 1 0 0,1-1 0 0 0,2 3-1 0 0,19 12 6 0 0,-2-2 0 0 0,-20-13-6 0 0,-1 0 0 0 0,1 0 0 0 0,0 0 0 0 0,-1 0 0 0 0,1 0 0 0 0,-1 0 0 0 0,1 1 0 0 0,-1-1 0 0 0,0 1 0 0 0,2 1 0 0 0,0 1 4 0 0,0-1 612 0 0,-2 2-568 0 0,1 15-31 0 0,-2-15 31 0 0,-2-1 0 0 0,-8 17-42 0 0,-2-1 0 0 0,-3-4 31 0 0,-33 27-31 0 0,29-23-11 0 0,14-18 0 0 0,-1 1 0 0 0,-17 16 0 0 0,-21 24 0 0 0,20-19 0 0 0,-35 28 0 0 0,52-48 0 0 0,-23 22 0 0 0,-5 7 0 0 0,19-18 11 0 0,-1-1 31 0 0,1-4-20 0 0,-23 17 114 0 0,46-45-16 0 0,2-1-13 0 0,-1 0 1 0 0,-1-1-1 0 0,0 1 1 0 0,-2-1 0 0 0,4-23-1 0 0,-4 11-26 0 0,-5 27-80 0 0,-2 0 9 0 0,2-4 38 0 0,-6-68 28 0 0,4 67-76 0 0,-2-34 0 0 0,4 20 0 0 0,5-2 0 0 0,-4 0 0 0 0,-3 0 0 0 0,2 23 0 0 0,-1 0 0 0 0,0 0 0 0 0,0 0 0 0 0,0 0 0 0 0,-1 0 0 0 0,-1-3 0 0 0,-7-8 0 0 0,20 24 0 0 0,0 12 0 0 0,-7-14-1 0 0,5 21-32 0 0,1 12 14 0 0,-4-24 7 0 0,-1-6 12 0 0,-2 0 1 0 0,0 0-1 0 0,2 21 0 0 0,0-3 0 0 0,3 16-2 0 0,-7-44 2 0 0,8 63 13 0 0,-8-60 45 0 0,2-8 28 0 0,2-4-55 0 0,-1 0 1 0 0,0 0-1 0 0,-1 0 1 0 0,1-1 0 0 0,-2 1-1 0 0,1-1 1 0 0,-1 0-1 0 0,-1 1 1 0 0,0-1-1 0 0,0 0 1 0 0,-2-11-1 0 0,-2-19-17 0 0,3 33-6 0 0,-1-2 34 0 0,-4-11-31 0 0,-1 0 0 0 0,-3-4 53 0 0,8 19-36 0 0,4 4-92 0 0,-1 1 59 0 0,1-1-1 0 0,-1 1 1 0 0,1-1 0 0 0,-1 1-1 0 0,0 0 1 0 0,1 0 0 0 0,-1-1-1 0 0,0 1 1 0 0,0 0 0 0 0,0 0 0 0 0,2 2-1 0 0,0 0-4 0 0,4 3-32 0 0,6 11 31 0 0,-3 9 11 0 0,0 2-12 0 0,0-2-36 0 0,1 1 36 0 0,-10-25 13 0 0,1 1 1 0 0,0 0-1 0 0,-1 0 0 0 0,1 0 1 0 0,0-1-1 0 0,1 1 0 0 0,1 1 1 0 0,-2-2 2 0 0,0-1 0 0 0,0 1-1 0 0,0-1 1 0 0,1 0 0 0 0,-1 0 0 0 0,0 0 0 0 0,0 0 0 0 0,1 0 0 0 0,-1 0 0 0 0,4 0-1 0 0,-3-1-1 0 0,1 1 0 0 0,0-1 0 0 0,0 0 0 0 0,0-1-1 0 0,6 0 1 0 0,19-6-2 0 0,-4-6 0 0 0,-7-4 0 0 0,-3-4 0 0 0,-4 1 0 0 0,-9 14 6 0 0,0 3 1 0 0,0 0 0 0 0,-1 0 1 0 0,0-1-1 0 0,0 1 0 0 0,0 0 0 0 0,0-1 1 0 0,1-6-1 0 0,-3 7 57 0 0,-4-8-21 0 0,2 7-75 0 0,-8-2 10 0 0,10 5 1 0 0,0 0-1 0 0,0 1 1 0 0,0-1-1 0 0,0 1 0 0 0,0-1 1 0 0,1 0-1 0 0,-1 0 0 0 0,0 1 1 0 0,0-1-1 0 0,1 0 0 0 0,-1 0 1 0 0,1 0-1 0 0,-1 0 0 0 0,1 0 1 0 0,-1 0-1 0 0,0-2 0 0 0,0 1-90 0 0,0 0 10 0 0,0 1 0 0 0,1 0 0 0 0,-1 0 0 0 0,0 0 0 0 0,1-1-1 0 0,-1 1 1 0 0,1 0 0 0 0,-1-1 0 0 0,1 1 0 0 0,-1 0-1 0 0,1-1 1 0 0,0 1 0 0 0,0-3 0 0 0,-1-2-897 0 0,0-16-6849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394515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242719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24801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477945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7741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12290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2724229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4153955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247639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6750E-AF40-4354-89BB-C9ED13A96384}" type="datetimeFigureOut">
              <a:rPr lang="en-GB" smtClean="0"/>
              <a:t>26/08/2022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347000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26750E-AF40-4354-89BB-C9ED13A96384}" type="datetimeFigureOut">
              <a:rPr lang="en-GB" smtClean="0"/>
              <a:t>26/08/2022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298350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26750E-AF40-4354-89BB-C9ED13A96384}" type="datetimeFigureOut">
              <a:rPr lang="en-GB" smtClean="0"/>
              <a:t>26/08/2022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42312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26750E-AF40-4354-89BB-C9ED13A96384}" type="datetimeFigureOut">
              <a:rPr lang="en-GB" smtClean="0"/>
              <a:t>26/08/2022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402260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6750E-AF40-4354-89BB-C9ED13A96384}" type="datetimeFigureOut">
              <a:rPr lang="en-GB" smtClean="0"/>
              <a:t>26/08/2022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217476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26750E-AF40-4354-89BB-C9ED13A96384}" type="datetimeFigureOut">
              <a:rPr lang="en-GB" smtClean="0"/>
              <a:t>26/08/2022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1302858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26750E-AF40-4354-89BB-C9ED13A96384}" type="datetimeFigureOut">
              <a:rPr lang="en-GB" smtClean="0"/>
              <a:t>26/08/2022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FBBA28-06B8-4AF6-8FE4-25A775B18EAB}" type="slidenum">
              <a:rPr lang="en-GB" smtClean="0"/>
              <a:t>‹#›</a:t>
            </a:fld>
            <a:endParaRPr lang="en-GB"/>
          </a:p>
        </p:txBody>
      </p:sp>
    </p:spTree>
    <p:extLst>
      <p:ext uri="{BB962C8B-B14F-4D97-AF65-F5344CB8AC3E}">
        <p14:creationId xmlns:p14="http://schemas.microsoft.com/office/powerpoint/2010/main" val="73255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126750E-AF40-4354-89BB-C9ED13A96384}" type="datetimeFigureOut">
              <a:rPr lang="en-GB" smtClean="0"/>
              <a:t>26/08/2022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EFBBA28-06B8-4AF6-8FE4-25A775B18EAB}" type="slidenum">
              <a:rPr lang="en-GB" smtClean="0"/>
              <a:t>‹#›</a:t>
            </a:fld>
            <a:endParaRPr lang="en-GB"/>
          </a:p>
        </p:txBody>
      </p:sp>
    </p:spTree>
    <p:extLst>
      <p:ext uri="{BB962C8B-B14F-4D97-AF65-F5344CB8AC3E}">
        <p14:creationId xmlns:p14="http://schemas.microsoft.com/office/powerpoint/2010/main" val="36495619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7.jpg"/><Relationship Id="rId7" Type="http://schemas.openxmlformats.org/officeDocument/2006/relationships/image" Target="../media/image21.jpg"/><Relationship Id="rId12" Type="http://schemas.openxmlformats.org/officeDocument/2006/relationships/image" Target="../media/image26.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91B1-9C7D-0B27-4CDB-E20D4C33BAF7}"/>
              </a:ext>
            </a:extLst>
          </p:cNvPr>
          <p:cNvSpPr>
            <a:spLocks noGrp="1"/>
          </p:cNvSpPr>
          <p:nvPr>
            <p:ph type="ctrTitle"/>
          </p:nvPr>
        </p:nvSpPr>
        <p:spPr>
          <a:xfrm>
            <a:off x="576339" y="1522791"/>
            <a:ext cx="7766936" cy="1646302"/>
          </a:xfrm>
        </p:spPr>
        <p:txBody>
          <a:bodyPr>
            <a:normAutofit fontScale="90000"/>
          </a:bodyPr>
          <a:lstStyle/>
          <a:p>
            <a:r>
              <a:rPr lang="en-GB" dirty="0"/>
              <a:t>Simple algorithm for Chessboard recognition and internal grid analysis</a:t>
            </a:r>
          </a:p>
        </p:txBody>
      </p:sp>
      <p:sp>
        <p:nvSpPr>
          <p:cNvPr id="8" name="Content Placeholder 2">
            <a:extLst>
              <a:ext uri="{FF2B5EF4-FFF2-40B4-BE49-F238E27FC236}">
                <a16:creationId xmlns:a16="http://schemas.microsoft.com/office/drawing/2014/main" id="{C480C579-17B1-E2D1-E3B3-BC545DFF39F6}"/>
              </a:ext>
            </a:extLst>
          </p:cNvPr>
          <p:cNvSpPr txBox="1">
            <a:spLocks/>
          </p:cNvSpPr>
          <p:nvPr/>
        </p:nvSpPr>
        <p:spPr>
          <a:xfrm>
            <a:off x="2564780" y="3428999"/>
            <a:ext cx="5778495" cy="135487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GB" sz="3200" dirty="0"/>
              <a:t>By Claudio Tomaiuolo</a:t>
            </a:r>
          </a:p>
        </p:txBody>
      </p:sp>
    </p:spTree>
    <p:extLst>
      <p:ext uri="{BB962C8B-B14F-4D97-AF65-F5344CB8AC3E}">
        <p14:creationId xmlns:p14="http://schemas.microsoft.com/office/powerpoint/2010/main" val="2118631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C36C1-FE05-8C85-D1B7-82EFF29DCA78}"/>
              </a:ext>
            </a:extLst>
          </p:cNvPr>
          <p:cNvSpPr>
            <a:spLocks noGrp="1"/>
          </p:cNvSpPr>
          <p:nvPr>
            <p:ph idx="1"/>
          </p:nvPr>
        </p:nvSpPr>
        <p:spPr>
          <a:xfrm>
            <a:off x="353949" y="412595"/>
            <a:ext cx="4942880" cy="6278137"/>
          </a:xfrm>
        </p:spPr>
        <p:txBody>
          <a:bodyPr>
            <a:normAutofit/>
          </a:bodyPr>
          <a:lstStyle/>
          <a:p>
            <a:r>
              <a:rPr lang="en-GB" sz="2000" dirty="0"/>
              <a:t>The use of a well-trained neural network model with </a:t>
            </a:r>
            <a:r>
              <a:rPr lang="en-GB" sz="2000" dirty="0" err="1"/>
              <a:t>Yolo</a:t>
            </a:r>
            <a:r>
              <a:rPr lang="en-GB" sz="2000" dirty="0"/>
              <a:t> for recognising the pieces within the complete Chessboard image or searching for the pieces within the individual images of each of the squares detected.</a:t>
            </a:r>
          </a:p>
        </p:txBody>
      </p:sp>
      <p:pic>
        <p:nvPicPr>
          <p:cNvPr id="5" name="Picture 4" descr="A picture containing graphical user interface&#10;&#10;Description automatically generated">
            <a:extLst>
              <a:ext uri="{FF2B5EF4-FFF2-40B4-BE49-F238E27FC236}">
                <a16:creationId xmlns:a16="http://schemas.microsoft.com/office/drawing/2014/main" id="{7B8E6F60-37BE-FBFC-1CFE-25B56E2F1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879" y="268560"/>
            <a:ext cx="6422172" cy="6422172"/>
          </a:xfrm>
          <a:prstGeom prst="rect">
            <a:avLst/>
          </a:prstGeom>
        </p:spPr>
      </p:pic>
    </p:spTree>
    <p:extLst>
      <p:ext uri="{BB962C8B-B14F-4D97-AF65-F5344CB8AC3E}">
        <p14:creationId xmlns:p14="http://schemas.microsoft.com/office/powerpoint/2010/main" val="214436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C36C1-FE05-8C85-D1B7-82EFF29DCA78}"/>
              </a:ext>
            </a:extLst>
          </p:cNvPr>
          <p:cNvSpPr>
            <a:spLocks noGrp="1"/>
          </p:cNvSpPr>
          <p:nvPr>
            <p:ph idx="1"/>
          </p:nvPr>
        </p:nvSpPr>
        <p:spPr>
          <a:xfrm>
            <a:off x="353949" y="412595"/>
            <a:ext cx="8912714" cy="6278137"/>
          </a:xfrm>
        </p:spPr>
        <p:txBody>
          <a:bodyPr/>
          <a:lstStyle/>
          <a:p>
            <a:r>
              <a:rPr lang="en-GB" dirty="0"/>
              <a:t>Using the depth features of the Intel RealSense camera, taking into account noise and parts where it sometimes fails to recognise the distance. Testing the capacity of the camera, it can be seen that between the head of a piece and the Chessboard there is a difference in depth of between 20 and 40 millimetres. So it is a capability that could be exploited in some way.</a:t>
            </a:r>
          </a:p>
          <a:p>
            <a:endParaRPr lang="en-GB" dirty="0"/>
          </a:p>
        </p:txBody>
      </p:sp>
      <p:pic>
        <p:nvPicPr>
          <p:cNvPr id="2" name="Picture 1" descr="A picture containing light, dark, sunset, clouds&#10;&#10;Description automatically generated">
            <a:extLst>
              <a:ext uri="{FF2B5EF4-FFF2-40B4-BE49-F238E27FC236}">
                <a16:creationId xmlns:a16="http://schemas.microsoft.com/office/drawing/2014/main" id="{673DA61A-2E82-FD1C-FFFD-86E3E93D0310}"/>
              </a:ext>
            </a:extLst>
          </p:cNvPr>
          <p:cNvPicPr>
            <a:picLocks noChangeAspect="1"/>
          </p:cNvPicPr>
          <p:nvPr/>
        </p:nvPicPr>
        <p:blipFill rotWithShape="1">
          <a:blip r:embed="rId2">
            <a:extLst>
              <a:ext uri="{28A0092B-C50C-407E-A947-70E740481C1C}">
                <a14:useLocalDpi xmlns:a14="http://schemas.microsoft.com/office/drawing/2010/main" val="0"/>
              </a:ext>
            </a:extLst>
          </a:blip>
          <a:srcRect l="138" t="725" r="644" b="458"/>
          <a:stretch/>
        </p:blipFill>
        <p:spPr>
          <a:xfrm>
            <a:off x="557561" y="2012796"/>
            <a:ext cx="8121210" cy="4549698"/>
          </a:xfrm>
          <a:prstGeom prst="rect">
            <a:avLst/>
          </a:prstGeom>
        </p:spPr>
      </p:pic>
    </p:spTree>
    <p:extLst>
      <p:ext uri="{BB962C8B-B14F-4D97-AF65-F5344CB8AC3E}">
        <p14:creationId xmlns:p14="http://schemas.microsoft.com/office/powerpoint/2010/main" val="251471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C36C1-FE05-8C85-D1B7-82EFF29DCA78}"/>
              </a:ext>
            </a:extLst>
          </p:cNvPr>
          <p:cNvSpPr>
            <a:spLocks noGrp="1"/>
          </p:cNvSpPr>
          <p:nvPr>
            <p:ph idx="1"/>
          </p:nvPr>
        </p:nvSpPr>
        <p:spPr>
          <a:xfrm>
            <a:off x="353949" y="412595"/>
            <a:ext cx="8912714" cy="6278137"/>
          </a:xfrm>
        </p:spPr>
        <p:txBody>
          <a:bodyPr/>
          <a:lstStyle/>
          <a:p>
            <a:r>
              <a:rPr lang="en-GB" dirty="0"/>
              <a:t>Search within the squares if there are black or white shapes via the function cv2.inRange(). By deciding on the sensitivity of white or black, it is possible to detect those colours in the squares and understand whether that square is occupied or not.</a:t>
            </a:r>
          </a:p>
          <a:p>
            <a:endParaRPr lang="en-GB" dirty="0"/>
          </a:p>
        </p:txBody>
      </p:sp>
      <p:pic>
        <p:nvPicPr>
          <p:cNvPr id="2" name="Picture 1" descr="A black and white photo of flowers&#10;&#10;Description automatically generated with medium confidence">
            <a:extLst>
              <a:ext uri="{FF2B5EF4-FFF2-40B4-BE49-F238E27FC236}">
                <a16:creationId xmlns:a16="http://schemas.microsoft.com/office/drawing/2014/main" id="{51E92CDB-8991-4590-A9D8-B7F8E2CE0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501" y="2045818"/>
            <a:ext cx="7110675" cy="3607850"/>
          </a:xfrm>
          <a:prstGeom prst="rect">
            <a:avLst/>
          </a:prstGeom>
        </p:spPr>
      </p:pic>
    </p:spTree>
    <p:extLst>
      <p:ext uri="{BB962C8B-B14F-4D97-AF65-F5344CB8AC3E}">
        <p14:creationId xmlns:p14="http://schemas.microsoft.com/office/powerpoint/2010/main" val="1876727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8D3A-9E44-2733-55F8-75F846C71BB5}"/>
              </a:ext>
            </a:extLst>
          </p:cNvPr>
          <p:cNvSpPr>
            <a:spLocks noGrp="1"/>
          </p:cNvSpPr>
          <p:nvPr>
            <p:ph type="title"/>
          </p:nvPr>
        </p:nvSpPr>
        <p:spPr>
          <a:xfrm>
            <a:off x="376250" y="2768600"/>
            <a:ext cx="8596668" cy="1320800"/>
          </a:xfrm>
        </p:spPr>
        <p:txBody>
          <a:bodyPr/>
          <a:lstStyle/>
          <a:p>
            <a:r>
              <a:rPr lang="en-GB" dirty="0"/>
              <a:t>Thanks for your attention</a:t>
            </a:r>
          </a:p>
        </p:txBody>
      </p:sp>
      <p:sp>
        <p:nvSpPr>
          <p:cNvPr id="4" name="Content Placeholder 2">
            <a:extLst>
              <a:ext uri="{FF2B5EF4-FFF2-40B4-BE49-F238E27FC236}">
                <a16:creationId xmlns:a16="http://schemas.microsoft.com/office/drawing/2014/main" id="{2DD06F58-CAC2-A0AE-100E-64B6FD2BC19F}"/>
              </a:ext>
            </a:extLst>
          </p:cNvPr>
          <p:cNvSpPr>
            <a:spLocks noGrp="1"/>
          </p:cNvSpPr>
          <p:nvPr>
            <p:ph idx="1"/>
          </p:nvPr>
        </p:nvSpPr>
        <p:spPr>
          <a:xfrm>
            <a:off x="6698992" y="6356195"/>
            <a:ext cx="3348256" cy="334536"/>
          </a:xfrm>
        </p:spPr>
        <p:txBody>
          <a:bodyPr>
            <a:normAutofit fontScale="92500" lnSpcReduction="10000"/>
          </a:bodyPr>
          <a:lstStyle/>
          <a:p>
            <a:pPr marL="0" indent="0">
              <a:buNone/>
            </a:pPr>
            <a:r>
              <a:rPr lang="en-GB" dirty="0"/>
              <a:t>by Claudio Tomaiuolo</a:t>
            </a:r>
          </a:p>
        </p:txBody>
      </p:sp>
    </p:spTree>
    <p:extLst>
      <p:ext uri="{BB962C8B-B14F-4D97-AF65-F5344CB8AC3E}">
        <p14:creationId xmlns:p14="http://schemas.microsoft.com/office/powerpoint/2010/main" val="276109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85DE-96E2-4F4B-071A-075C44129ECF}"/>
              </a:ext>
            </a:extLst>
          </p:cNvPr>
          <p:cNvSpPr>
            <a:spLocks noGrp="1"/>
          </p:cNvSpPr>
          <p:nvPr>
            <p:ph type="title"/>
          </p:nvPr>
        </p:nvSpPr>
        <p:spPr>
          <a:xfrm>
            <a:off x="0" y="0"/>
            <a:ext cx="5418666" cy="785446"/>
          </a:xfrm>
        </p:spPr>
        <p:txBody>
          <a:bodyPr/>
          <a:lstStyle/>
          <a:p>
            <a:r>
              <a:rPr lang="en-GB" dirty="0"/>
              <a:t>Chessboard Recognition</a:t>
            </a:r>
          </a:p>
        </p:txBody>
      </p:sp>
      <p:sp>
        <p:nvSpPr>
          <p:cNvPr id="3" name="Content Placeholder 2">
            <a:extLst>
              <a:ext uri="{FF2B5EF4-FFF2-40B4-BE49-F238E27FC236}">
                <a16:creationId xmlns:a16="http://schemas.microsoft.com/office/drawing/2014/main" id="{32EDC624-3B52-EAFC-DFB7-172D17FF0D21}"/>
              </a:ext>
            </a:extLst>
          </p:cNvPr>
          <p:cNvSpPr>
            <a:spLocks noGrp="1"/>
          </p:cNvSpPr>
          <p:nvPr>
            <p:ph idx="1"/>
          </p:nvPr>
        </p:nvSpPr>
        <p:spPr>
          <a:xfrm>
            <a:off x="478042" y="597877"/>
            <a:ext cx="8596668" cy="6260123"/>
          </a:xfrm>
        </p:spPr>
        <p:txBody>
          <a:bodyPr/>
          <a:lstStyle/>
          <a:p>
            <a:pPr marL="0" indent="0">
              <a:buNone/>
            </a:pPr>
            <a:r>
              <a:rPr lang="en-GB" dirty="0"/>
              <a:t>The Chessboard recognition system was developed from a paper at California Polytechnic State University, called Chess Piece Detection, by Craig Belshe (2021). From there, I made various changes and improvements.</a:t>
            </a:r>
          </a:p>
          <a:p>
            <a:pPr marL="0" indent="0">
              <a:buNone/>
            </a:pPr>
            <a:r>
              <a:rPr lang="en-GB" dirty="0"/>
              <a:t>Starting from a base image, the greyscale conversion function was applied, followed by a cv2.Threshold(). </a:t>
            </a:r>
          </a:p>
        </p:txBody>
      </p:sp>
      <p:pic>
        <p:nvPicPr>
          <p:cNvPr id="5" name="Picture 4" descr="A board game on a table&#10;&#10;Description automatically generated with medium confidence">
            <a:extLst>
              <a:ext uri="{FF2B5EF4-FFF2-40B4-BE49-F238E27FC236}">
                <a16:creationId xmlns:a16="http://schemas.microsoft.com/office/drawing/2014/main" id="{C06DDD98-28C1-5D37-7DB4-7DF2AF94D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15" y="2555631"/>
            <a:ext cx="3772226" cy="2121877"/>
          </a:xfrm>
          <a:prstGeom prst="rect">
            <a:avLst/>
          </a:prstGeom>
        </p:spPr>
      </p:pic>
      <p:pic>
        <p:nvPicPr>
          <p:cNvPr id="7" name="Picture 6" descr="A picture containing text, indoor, case&#10;&#10;Description automatically generated">
            <a:extLst>
              <a:ext uri="{FF2B5EF4-FFF2-40B4-BE49-F238E27FC236}">
                <a16:creationId xmlns:a16="http://schemas.microsoft.com/office/drawing/2014/main" id="{83203EAC-D06C-0011-B430-E9D77C3CF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526" y="2051538"/>
            <a:ext cx="3772226" cy="2121877"/>
          </a:xfrm>
          <a:prstGeom prst="rect">
            <a:avLst/>
          </a:prstGeom>
        </p:spPr>
      </p:pic>
      <p:pic>
        <p:nvPicPr>
          <p:cNvPr id="9" name="Picture 8" descr="Qr code&#10;&#10;Description automatically generated">
            <a:extLst>
              <a:ext uri="{FF2B5EF4-FFF2-40B4-BE49-F238E27FC236}">
                <a16:creationId xmlns:a16="http://schemas.microsoft.com/office/drawing/2014/main" id="{CFDA55EE-DE73-1DBE-407D-B21F399DB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376" y="4568336"/>
            <a:ext cx="3681046" cy="2070589"/>
          </a:xfrm>
          <a:prstGeom prst="rect">
            <a:avLst/>
          </a:prstGeom>
        </p:spPr>
      </p:pic>
      <p:grpSp>
        <p:nvGrpSpPr>
          <p:cNvPr id="14" name="Group 13">
            <a:extLst>
              <a:ext uri="{FF2B5EF4-FFF2-40B4-BE49-F238E27FC236}">
                <a16:creationId xmlns:a16="http://schemas.microsoft.com/office/drawing/2014/main" id="{60119107-23AA-9A6D-7F37-C430236AE2FB}"/>
              </a:ext>
            </a:extLst>
          </p:cNvPr>
          <p:cNvGrpSpPr/>
          <p:nvPr/>
        </p:nvGrpSpPr>
        <p:grpSpPr>
          <a:xfrm>
            <a:off x="4374520" y="2668454"/>
            <a:ext cx="1213560" cy="856080"/>
            <a:chOff x="4374520" y="2668454"/>
            <a:chExt cx="1213560" cy="8560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132A467-8F72-0855-B09C-90E99960796F}"/>
                    </a:ext>
                  </a:extLst>
                </p14:cNvPr>
                <p14:cNvContentPartPr/>
                <p14:nvPr/>
              </p14:nvContentPartPr>
              <p14:xfrm>
                <a:off x="4374520" y="2668454"/>
                <a:ext cx="1213560" cy="856080"/>
              </p14:xfrm>
            </p:contentPart>
          </mc:Choice>
          <mc:Fallback xmlns="">
            <p:pic>
              <p:nvPicPr>
                <p:cNvPr id="12" name="Ink 11">
                  <a:extLst>
                    <a:ext uri="{FF2B5EF4-FFF2-40B4-BE49-F238E27FC236}">
                      <a16:creationId xmlns:a16="http://schemas.microsoft.com/office/drawing/2014/main" id="{B132A467-8F72-0855-B09C-90E99960796F}"/>
                    </a:ext>
                  </a:extLst>
                </p:cNvPr>
                <p:cNvPicPr/>
                <p:nvPr/>
              </p:nvPicPr>
              <p:blipFill>
                <a:blip r:embed="rId6"/>
                <a:stretch>
                  <a:fillRect/>
                </a:stretch>
              </p:blipFill>
              <p:spPr>
                <a:xfrm>
                  <a:off x="4356880" y="2650814"/>
                  <a:ext cx="124920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ECE8429-113A-69E5-D25C-315FB91ECD6D}"/>
                    </a:ext>
                  </a:extLst>
                </p14:cNvPr>
                <p14:cNvContentPartPr/>
                <p14:nvPr/>
              </p14:nvContentPartPr>
              <p14:xfrm>
                <a:off x="5200000" y="2708774"/>
                <a:ext cx="387000" cy="410760"/>
              </p14:xfrm>
            </p:contentPart>
          </mc:Choice>
          <mc:Fallback xmlns="">
            <p:pic>
              <p:nvPicPr>
                <p:cNvPr id="13" name="Ink 12">
                  <a:extLst>
                    <a:ext uri="{FF2B5EF4-FFF2-40B4-BE49-F238E27FC236}">
                      <a16:creationId xmlns:a16="http://schemas.microsoft.com/office/drawing/2014/main" id="{EECE8429-113A-69E5-D25C-315FB91ECD6D}"/>
                    </a:ext>
                  </a:extLst>
                </p:cNvPr>
                <p:cNvPicPr/>
                <p:nvPr/>
              </p:nvPicPr>
              <p:blipFill>
                <a:blip r:embed="rId8"/>
                <a:stretch>
                  <a:fillRect/>
                </a:stretch>
              </p:blipFill>
              <p:spPr>
                <a:xfrm>
                  <a:off x="5182000" y="2691134"/>
                  <a:ext cx="422640" cy="44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39ADF8EE-74C3-BFD9-0262-61620BEFCE9B}"/>
                  </a:ext>
                </a:extLst>
              </p14:cNvPr>
              <p14:cNvContentPartPr/>
              <p14:nvPr/>
            </p14:nvContentPartPr>
            <p14:xfrm>
              <a:off x="8708200" y="4291694"/>
              <a:ext cx="790560" cy="1424160"/>
            </p14:xfrm>
          </p:contentPart>
        </mc:Choice>
        <mc:Fallback xmlns="">
          <p:pic>
            <p:nvPicPr>
              <p:cNvPr id="15" name="Ink 14">
                <a:extLst>
                  <a:ext uri="{FF2B5EF4-FFF2-40B4-BE49-F238E27FC236}">
                    <a16:creationId xmlns:a16="http://schemas.microsoft.com/office/drawing/2014/main" id="{39ADF8EE-74C3-BFD9-0262-61620BEFCE9B}"/>
                  </a:ext>
                </a:extLst>
              </p:cNvPr>
              <p:cNvPicPr/>
              <p:nvPr/>
            </p:nvPicPr>
            <p:blipFill>
              <a:blip r:embed="rId10"/>
              <a:stretch>
                <a:fillRect/>
              </a:stretch>
            </p:blipFill>
            <p:spPr>
              <a:xfrm>
                <a:off x="8690560" y="4274054"/>
                <a:ext cx="826200" cy="1459800"/>
              </a:xfrm>
              <a:prstGeom prst="rect">
                <a:avLst/>
              </a:prstGeom>
            </p:spPr>
          </p:pic>
        </mc:Fallback>
      </mc:AlternateContent>
    </p:spTree>
    <p:extLst>
      <p:ext uri="{BB962C8B-B14F-4D97-AF65-F5344CB8AC3E}">
        <p14:creationId xmlns:p14="http://schemas.microsoft.com/office/powerpoint/2010/main" val="265564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755F8-9DD5-7353-E534-5504975DF2E4}"/>
              </a:ext>
            </a:extLst>
          </p:cNvPr>
          <p:cNvSpPr>
            <a:spLocks noGrp="1"/>
          </p:cNvSpPr>
          <p:nvPr>
            <p:ph idx="1"/>
          </p:nvPr>
        </p:nvSpPr>
        <p:spPr>
          <a:xfrm>
            <a:off x="432008" y="167267"/>
            <a:ext cx="8596668" cy="6434255"/>
          </a:xfrm>
        </p:spPr>
        <p:txBody>
          <a:bodyPr/>
          <a:lstStyle/>
          <a:p>
            <a:pPr marL="0" indent="0">
              <a:buNone/>
            </a:pPr>
            <a:r>
              <a:rPr lang="en-GB" dirty="0"/>
              <a:t>Next, the function cv2.findContours was applied, which searches the image for the various shapes given by the contrast between black and white.</a:t>
            </a:r>
          </a:p>
          <a:p>
            <a:pPr marL="0" indent="0">
              <a:buNone/>
            </a:pPr>
            <a:r>
              <a:rPr lang="en-GB" dirty="0"/>
              <a:t>From the shapes found, the one with the largest area is chosen (</a:t>
            </a:r>
            <a:r>
              <a:rPr lang="en-GB" dirty="0" err="1"/>
              <a:t>findChessBoard</a:t>
            </a:r>
            <a:r>
              <a:rPr lang="en-GB" dirty="0"/>
              <a:t>()).</a:t>
            </a:r>
          </a:p>
          <a:p>
            <a:pPr marL="0" indent="0">
              <a:buNone/>
            </a:pPr>
            <a:r>
              <a:rPr lang="en-GB" dirty="0"/>
              <a:t>From the chosen shape, I found the four extreme corners and, thanks to the features of the Intel RealSense camera, I applied the </a:t>
            </a:r>
            <a:r>
              <a:rPr lang="en-GB" dirty="0" err="1"/>
              <a:t>get_distance</a:t>
            </a:r>
            <a:r>
              <a:rPr lang="en-GB" dirty="0"/>
              <a:t>() function to receive the distance between the camera and the four corners, thinking that it could be used later to control the robot.</a:t>
            </a:r>
          </a:p>
          <a:p>
            <a:pPr marL="0" indent="0">
              <a:buNone/>
            </a:pPr>
            <a:r>
              <a:rPr lang="en-GB" dirty="0"/>
              <a:t>Below is the result obtained:</a:t>
            </a:r>
          </a:p>
        </p:txBody>
      </p:sp>
      <p:pic>
        <p:nvPicPr>
          <p:cNvPr id="7" name="Picture 6" descr="Qr code&#10;&#10;Description automatically generated">
            <a:extLst>
              <a:ext uri="{FF2B5EF4-FFF2-40B4-BE49-F238E27FC236}">
                <a16:creationId xmlns:a16="http://schemas.microsoft.com/office/drawing/2014/main" id="{A4AB8DB1-9689-7DDA-1031-D5A5DFBBED9D}"/>
              </a:ext>
            </a:extLst>
          </p:cNvPr>
          <p:cNvPicPr>
            <a:picLocks noChangeAspect="1"/>
          </p:cNvPicPr>
          <p:nvPr/>
        </p:nvPicPr>
        <p:blipFill rotWithShape="1">
          <a:blip r:embed="rId2">
            <a:extLst>
              <a:ext uri="{28A0092B-C50C-407E-A947-70E740481C1C}">
                <a14:useLocalDpi xmlns:a14="http://schemas.microsoft.com/office/drawing/2010/main" val="0"/>
              </a:ext>
            </a:extLst>
          </a:blip>
          <a:srcRect l="10975" t="42178" r="53720" b="7314"/>
          <a:stretch/>
        </p:blipFill>
        <p:spPr>
          <a:xfrm>
            <a:off x="3702204" y="2708127"/>
            <a:ext cx="5977054" cy="4149873"/>
          </a:xfrm>
          <a:prstGeom prst="rect">
            <a:avLst/>
          </a:prstGeom>
        </p:spPr>
      </p:pic>
    </p:spTree>
    <p:extLst>
      <p:ext uri="{BB962C8B-B14F-4D97-AF65-F5344CB8AC3E}">
        <p14:creationId xmlns:p14="http://schemas.microsoft.com/office/powerpoint/2010/main" val="119338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B7D7E1-9D53-04D5-DBB2-898A92E383A1}"/>
              </a:ext>
            </a:extLst>
          </p:cNvPr>
          <p:cNvSpPr>
            <a:spLocks noGrp="1"/>
          </p:cNvSpPr>
          <p:nvPr>
            <p:ph idx="1"/>
          </p:nvPr>
        </p:nvSpPr>
        <p:spPr>
          <a:xfrm>
            <a:off x="320495" y="1"/>
            <a:ext cx="8596668" cy="6858000"/>
          </a:xfrm>
        </p:spPr>
        <p:txBody>
          <a:bodyPr/>
          <a:lstStyle/>
          <a:p>
            <a:pPr marL="0" indent="0">
              <a:buNone/>
            </a:pPr>
            <a:r>
              <a:rPr lang="en-GB" sz="2800" b="1" dirty="0">
                <a:solidFill>
                  <a:schemeClr val="accent2"/>
                </a:solidFill>
              </a:rPr>
              <a:t>Tips:</a:t>
            </a:r>
          </a:p>
          <a:p>
            <a:r>
              <a:rPr lang="en-GB" dirty="0"/>
              <a:t>By following a few small steps, we are sure that the system will recognise the Chessboard;</a:t>
            </a:r>
          </a:p>
          <a:p>
            <a:r>
              <a:rPr lang="en-GB" dirty="0"/>
              <a:t>It’s possible to remove the green cloth, provided that the surface on which the </a:t>
            </a:r>
            <a:r>
              <a:rPr lang="en-GB" dirty="0" err="1"/>
              <a:t>Cheesboard</a:t>
            </a:r>
            <a:r>
              <a:rPr lang="en-GB" dirty="0"/>
              <a:t> is placed does not have any strange patterns or is not too dark in colour;</a:t>
            </a:r>
          </a:p>
          <a:p>
            <a:r>
              <a:rPr lang="en-GB" dirty="0"/>
              <a:t>One must be sure that the largest recognisable shape with the largest area is the </a:t>
            </a:r>
            <a:r>
              <a:rPr lang="en-GB" dirty="0" err="1"/>
              <a:t>Cheesboard</a:t>
            </a:r>
            <a:r>
              <a:rPr lang="en-GB" dirty="0"/>
              <a:t>. One problem that can be found is that if the camera is looking at an angle perpendicular to the floor, there is a part off the table in the image.  In that part, the system would find strange shapes with a larger area. Since the table and the robot have a fixed position, a solution could be to crop that part to avoid the problem (</a:t>
            </a:r>
            <a:r>
              <a:rPr lang="en-GB" dirty="0" err="1"/>
              <a:t>CropImage</a:t>
            </a:r>
            <a:r>
              <a:rPr lang="en-GB" dirty="0"/>
              <a:t>()). Also because we don’t need that part.</a:t>
            </a:r>
          </a:p>
          <a:p>
            <a:endParaRPr lang="en-GB" dirty="0"/>
          </a:p>
          <a:p>
            <a:endParaRPr lang="en-GB" dirty="0"/>
          </a:p>
          <a:p>
            <a:endParaRPr lang="en-GB" dirty="0"/>
          </a:p>
        </p:txBody>
      </p:sp>
      <p:pic>
        <p:nvPicPr>
          <p:cNvPr id="5" name="Picture 4" descr="A board game on a table&#10;&#10;Description automatically generated with medium confidence">
            <a:extLst>
              <a:ext uri="{FF2B5EF4-FFF2-40B4-BE49-F238E27FC236}">
                <a16:creationId xmlns:a16="http://schemas.microsoft.com/office/drawing/2014/main" id="{36969755-7097-3CD1-B32A-3E8F1E9C4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95" y="4374763"/>
            <a:ext cx="4337825" cy="244002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94271CA5-46E9-B95F-9427-C34C9CB5B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953" y="4645876"/>
            <a:ext cx="4337825" cy="216891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4217EB9-E1B2-AD8F-B106-0B84C712C3C1}"/>
                  </a:ext>
                </a:extLst>
              </p14:cNvPr>
              <p14:cNvContentPartPr/>
              <p14:nvPr/>
            </p14:nvContentPartPr>
            <p14:xfrm>
              <a:off x="4714076" y="5443052"/>
              <a:ext cx="1482120" cy="287280"/>
            </p14:xfrm>
          </p:contentPart>
        </mc:Choice>
        <mc:Fallback xmlns="">
          <p:pic>
            <p:nvPicPr>
              <p:cNvPr id="8" name="Ink 7">
                <a:extLst>
                  <a:ext uri="{FF2B5EF4-FFF2-40B4-BE49-F238E27FC236}">
                    <a16:creationId xmlns:a16="http://schemas.microsoft.com/office/drawing/2014/main" id="{A4217EB9-E1B2-AD8F-B106-0B84C712C3C1}"/>
                  </a:ext>
                </a:extLst>
              </p:cNvPr>
              <p:cNvPicPr/>
              <p:nvPr/>
            </p:nvPicPr>
            <p:blipFill>
              <a:blip r:embed="rId5"/>
              <a:stretch>
                <a:fillRect/>
              </a:stretch>
            </p:blipFill>
            <p:spPr>
              <a:xfrm>
                <a:off x="4696076" y="5425412"/>
                <a:ext cx="1517760" cy="322920"/>
              </a:xfrm>
              <a:prstGeom prst="rect">
                <a:avLst/>
              </a:prstGeom>
            </p:spPr>
          </p:pic>
        </mc:Fallback>
      </mc:AlternateContent>
    </p:spTree>
    <p:extLst>
      <p:ext uri="{BB962C8B-B14F-4D97-AF65-F5344CB8AC3E}">
        <p14:creationId xmlns:p14="http://schemas.microsoft.com/office/powerpoint/2010/main" val="229261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08FD-D2B8-62C2-E546-003143F2699D}"/>
              </a:ext>
            </a:extLst>
          </p:cNvPr>
          <p:cNvSpPr>
            <a:spLocks noGrp="1"/>
          </p:cNvSpPr>
          <p:nvPr>
            <p:ph type="title"/>
          </p:nvPr>
        </p:nvSpPr>
        <p:spPr>
          <a:xfrm>
            <a:off x="0" y="0"/>
            <a:ext cx="3292500" cy="739698"/>
          </a:xfrm>
        </p:spPr>
        <p:txBody>
          <a:bodyPr/>
          <a:lstStyle/>
          <a:p>
            <a:r>
              <a:rPr lang="en-GB" dirty="0"/>
              <a:t>Grid analysis</a:t>
            </a:r>
          </a:p>
        </p:txBody>
      </p:sp>
      <p:sp>
        <p:nvSpPr>
          <p:cNvPr id="3" name="Content Placeholder 2">
            <a:extLst>
              <a:ext uri="{FF2B5EF4-FFF2-40B4-BE49-F238E27FC236}">
                <a16:creationId xmlns:a16="http://schemas.microsoft.com/office/drawing/2014/main" id="{3CA39B87-705C-461D-F66F-AD99DC2F4A4C}"/>
              </a:ext>
            </a:extLst>
          </p:cNvPr>
          <p:cNvSpPr>
            <a:spLocks noGrp="1"/>
          </p:cNvSpPr>
          <p:nvPr>
            <p:ph idx="1"/>
          </p:nvPr>
        </p:nvSpPr>
        <p:spPr>
          <a:xfrm>
            <a:off x="432008" y="739699"/>
            <a:ext cx="8968470" cy="6118302"/>
          </a:xfrm>
        </p:spPr>
        <p:txBody>
          <a:bodyPr/>
          <a:lstStyle/>
          <a:p>
            <a:pPr marL="0" indent="0">
              <a:buNone/>
            </a:pPr>
            <a:r>
              <a:rPr lang="en-GB" dirty="0"/>
              <a:t>To perform a grid analysis at whatever position the Chessboard is located, a perspective transformation function was applied (cv2.warpProspective()). The same function returns a smaller image with only the Chessboard inside.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Starting from the smaller image, cv2.Canny() was applied, followed by the Hough Line Transform. </a:t>
            </a:r>
          </a:p>
          <a:p>
            <a:pPr marL="0" indent="0">
              <a:buNone/>
            </a:pPr>
            <a:r>
              <a:rPr lang="en-GB" dirty="0"/>
              <a:t>In the paper, the Probabilistic Hough Line Transform was used, but was not efficient enough.</a:t>
            </a:r>
          </a:p>
        </p:txBody>
      </p:sp>
      <p:pic>
        <p:nvPicPr>
          <p:cNvPr id="5" name="Picture 4" descr="A picture containing text&#10;&#10;Description automatically generated">
            <a:extLst>
              <a:ext uri="{FF2B5EF4-FFF2-40B4-BE49-F238E27FC236}">
                <a16:creationId xmlns:a16="http://schemas.microsoft.com/office/drawing/2014/main" id="{EE6448E6-C9D8-6956-2F05-DBB77B138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23" y="2073662"/>
            <a:ext cx="3865756" cy="2174488"/>
          </a:xfrm>
          <a:prstGeom prst="rect">
            <a:avLst/>
          </a:prstGeom>
        </p:spPr>
      </p:pic>
      <p:pic>
        <p:nvPicPr>
          <p:cNvPr id="7" name="Picture 6" descr="A picture containing object, checker, tiled, chessman&#10;&#10;Description automatically generated">
            <a:extLst>
              <a:ext uri="{FF2B5EF4-FFF2-40B4-BE49-F238E27FC236}">
                <a16:creationId xmlns:a16="http://schemas.microsoft.com/office/drawing/2014/main" id="{B82C5638-9EBE-CC6C-D9BC-B6FEF6156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479" y="2257425"/>
            <a:ext cx="1806962" cy="180696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CCE6418-D8E1-596C-EDA9-7B18DD4559C6}"/>
                  </a:ext>
                </a:extLst>
              </p14:cNvPr>
              <p14:cNvContentPartPr/>
              <p14:nvPr/>
            </p14:nvContentPartPr>
            <p14:xfrm>
              <a:off x="4503372" y="2983838"/>
              <a:ext cx="1144440" cy="354960"/>
            </p14:xfrm>
          </p:contentPart>
        </mc:Choice>
        <mc:Fallback xmlns="">
          <p:pic>
            <p:nvPicPr>
              <p:cNvPr id="8" name="Ink 7">
                <a:extLst>
                  <a:ext uri="{FF2B5EF4-FFF2-40B4-BE49-F238E27FC236}">
                    <a16:creationId xmlns:a16="http://schemas.microsoft.com/office/drawing/2014/main" id="{4CCE6418-D8E1-596C-EDA9-7B18DD4559C6}"/>
                  </a:ext>
                </a:extLst>
              </p:cNvPr>
              <p:cNvPicPr/>
              <p:nvPr/>
            </p:nvPicPr>
            <p:blipFill>
              <a:blip r:embed="rId5"/>
              <a:stretch>
                <a:fillRect/>
              </a:stretch>
            </p:blipFill>
            <p:spPr>
              <a:xfrm>
                <a:off x="4485732" y="2966198"/>
                <a:ext cx="1180080" cy="390600"/>
              </a:xfrm>
              <a:prstGeom prst="rect">
                <a:avLst/>
              </a:prstGeom>
            </p:spPr>
          </p:pic>
        </mc:Fallback>
      </mc:AlternateContent>
    </p:spTree>
    <p:extLst>
      <p:ext uri="{BB962C8B-B14F-4D97-AF65-F5344CB8AC3E}">
        <p14:creationId xmlns:p14="http://schemas.microsoft.com/office/powerpoint/2010/main" val="148318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CE937-2403-F5B3-308F-E18E609ECA5C}"/>
              </a:ext>
            </a:extLst>
          </p:cNvPr>
          <p:cNvSpPr>
            <a:spLocks noGrp="1"/>
          </p:cNvSpPr>
          <p:nvPr>
            <p:ph idx="1"/>
          </p:nvPr>
        </p:nvSpPr>
        <p:spPr>
          <a:xfrm>
            <a:off x="379141" y="144967"/>
            <a:ext cx="9300118" cy="6556916"/>
          </a:xfrm>
        </p:spPr>
        <p:txBody>
          <a:bodyPr/>
          <a:lstStyle/>
          <a:p>
            <a:pPr marL="0" indent="0">
              <a:buNone/>
            </a:pPr>
            <a:r>
              <a:rPr lang="en-GB" dirty="0"/>
              <a:t>After the Hough Line Transform, I applied an algorithm to remove non-vertical or non-horizontal lines, then a second algorithm that finds neighbouring lines (</a:t>
            </a:r>
            <a:r>
              <a:rPr lang="en-GB" dirty="0" err="1"/>
              <a:t>DetectSimilarLines</a:t>
            </a:r>
            <a:r>
              <a:rPr lang="en-GB" dirty="0"/>
              <a:t>()) and returns one by averaging the positions (</a:t>
            </a:r>
            <a:r>
              <a:rPr lang="en-GB" dirty="0" err="1"/>
              <a:t>CentralLine</a:t>
            </a:r>
            <a:r>
              <a:rPr lang="en-GB" dirty="0"/>
              <a:t>()). </a:t>
            </a:r>
          </a:p>
          <a:p>
            <a:pPr marL="0" indent="0">
              <a:buNone/>
            </a:pPr>
            <a:r>
              <a:rPr lang="en-GB" dirty="0"/>
              <a:t>However, the result returned squares that were too different in size, so by finding the four main lines at the ends (</a:t>
            </a:r>
            <a:r>
              <a:rPr lang="en-GB" dirty="0" err="1"/>
              <a:t>FourMainLines</a:t>
            </a:r>
            <a:r>
              <a:rPr lang="en-GB" dirty="0"/>
              <a:t>()), I rebuilt the inner grid geometrically (</a:t>
            </a:r>
            <a:r>
              <a:rPr lang="en-GB" dirty="0" err="1"/>
              <a:t>RebuildGrid</a:t>
            </a:r>
            <a:r>
              <a:rPr lang="en-GB" dirty="0"/>
              <a:t>()).</a:t>
            </a:r>
          </a:p>
          <a:p>
            <a:pPr marL="0" indent="0">
              <a:buNone/>
            </a:pPr>
            <a:r>
              <a:rPr lang="en-GB" dirty="0"/>
              <a:t>Here is the result:</a:t>
            </a:r>
          </a:p>
        </p:txBody>
      </p:sp>
      <p:pic>
        <p:nvPicPr>
          <p:cNvPr id="5" name="Picture 4" descr="Shape&#10;&#10;Description automatically generated">
            <a:extLst>
              <a:ext uri="{FF2B5EF4-FFF2-40B4-BE49-F238E27FC236}">
                <a16:creationId xmlns:a16="http://schemas.microsoft.com/office/drawing/2014/main" id="{FB90C000-A70E-3963-4E97-3C18CA66A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880" y="1849244"/>
            <a:ext cx="4852639" cy="4852639"/>
          </a:xfrm>
          <a:prstGeom prst="rect">
            <a:avLst/>
          </a:prstGeom>
        </p:spPr>
      </p:pic>
    </p:spTree>
    <p:extLst>
      <p:ext uri="{BB962C8B-B14F-4D97-AF65-F5344CB8AC3E}">
        <p14:creationId xmlns:p14="http://schemas.microsoft.com/office/powerpoint/2010/main" val="420552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4A2EB-069E-38DE-505B-5041F84D5139}"/>
              </a:ext>
            </a:extLst>
          </p:cNvPr>
          <p:cNvSpPr>
            <a:spLocks noGrp="1"/>
          </p:cNvSpPr>
          <p:nvPr>
            <p:ph idx="1"/>
          </p:nvPr>
        </p:nvSpPr>
        <p:spPr>
          <a:xfrm>
            <a:off x="420856" y="312235"/>
            <a:ext cx="8596668" cy="6300438"/>
          </a:xfrm>
        </p:spPr>
        <p:txBody>
          <a:bodyPr/>
          <a:lstStyle/>
          <a:p>
            <a:pPr marL="0" indent="0">
              <a:buNone/>
            </a:pPr>
            <a:r>
              <a:rPr lang="en-GB" dirty="0"/>
              <a:t>Next, I found all the intersections among the lines (</a:t>
            </a:r>
            <a:r>
              <a:rPr lang="en-GB" dirty="0" err="1"/>
              <a:t>FindIntersections</a:t>
            </a:r>
            <a:r>
              <a:rPr lang="en-GB" dirty="0"/>
              <a:t>()) and found all the squares that are formed at every four corners of the intersections.</a:t>
            </a:r>
          </a:p>
          <a:p>
            <a:pPr marL="0" indent="0">
              <a:buNone/>
            </a:pPr>
            <a:r>
              <a:rPr lang="en-GB" dirty="0"/>
              <a:t>The squares are saved in the 'squares' array in an orderly fashion, from A1 to H8.</a:t>
            </a:r>
          </a:p>
          <a:p>
            <a:pPr marL="0" indent="0">
              <a:buNone/>
            </a:pPr>
            <a:r>
              <a:rPr lang="en-GB" dirty="0"/>
              <a:t>In this way, I found all the quadrants of the Chessboard grid.</a:t>
            </a:r>
          </a:p>
        </p:txBody>
      </p:sp>
      <p:pic>
        <p:nvPicPr>
          <p:cNvPr id="5" name="Picture 4" descr="A picture containing text&#10;&#10;Description automatically generated">
            <a:extLst>
              <a:ext uri="{FF2B5EF4-FFF2-40B4-BE49-F238E27FC236}">
                <a16:creationId xmlns:a16="http://schemas.microsoft.com/office/drawing/2014/main" id="{1F9D4A8A-1C37-65D4-4FF6-1079276E5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09" y="1924050"/>
            <a:ext cx="4688623" cy="4688623"/>
          </a:xfrm>
          <a:prstGeom prst="rect">
            <a:avLst/>
          </a:prstGeom>
        </p:spPr>
      </p:pic>
    </p:spTree>
    <p:extLst>
      <p:ext uri="{BB962C8B-B14F-4D97-AF65-F5344CB8AC3E}">
        <p14:creationId xmlns:p14="http://schemas.microsoft.com/office/powerpoint/2010/main" val="204174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4A2EB-069E-38DE-505B-5041F84D5139}"/>
              </a:ext>
            </a:extLst>
          </p:cNvPr>
          <p:cNvSpPr>
            <a:spLocks noGrp="1"/>
          </p:cNvSpPr>
          <p:nvPr>
            <p:ph idx="1"/>
          </p:nvPr>
        </p:nvSpPr>
        <p:spPr>
          <a:xfrm>
            <a:off x="454310" y="278781"/>
            <a:ext cx="8596668" cy="6300438"/>
          </a:xfrm>
        </p:spPr>
        <p:txBody>
          <a:bodyPr/>
          <a:lstStyle/>
          <a:p>
            <a:pPr marL="0" indent="0">
              <a:buNone/>
            </a:pPr>
            <a:r>
              <a:rPr lang="en-GB" dirty="0"/>
              <a:t>Once I had obtained all the squares, I saved them as images named 'A1.jpg' to 'H8.jpg' in the 'Squares/' folder. In this way, it is possible in the future to apply a neural network that recognises the pieces within the individual images.</a:t>
            </a:r>
          </a:p>
          <a:p>
            <a:pPr marL="0" indent="0">
              <a:buNone/>
            </a:pPr>
            <a:r>
              <a:rPr lang="en-GB" dirty="0"/>
              <a:t>The images were saved with a greater height than the squares in order not to cut off the heads of the taller pieces, due to the perspective of the camera.</a:t>
            </a:r>
          </a:p>
        </p:txBody>
      </p:sp>
      <p:pic>
        <p:nvPicPr>
          <p:cNvPr id="4" name="Picture 3">
            <a:extLst>
              <a:ext uri="{FF2B5EF4-FFF2-40B4-BE49-F238E27FC236}">
                <a16:creationId xmlns:a16="http://schemas.microsoft.com/office/drawing/2014/main" id="{7E848B7B-906E-71CE-8D2B-BC8212858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30" y="2222693"/>
            <a:ext cx="447675" cy="695325"/>
          </a:xfrm>
          <a:prstGeom prst="rect">
            <a:avLst/>
          </a:prstGeom>
        </p:spPr>
      </p:pic>
      <p:pic>
        <p:nvPicPr>
          <p:cNvPr id="6" name="Picture 5">
            <a:extLst>
              <a:ext uri="{FF2B5EF4-FFF2-40B4-BE49-F238E27FC236}">
                <a16:creationId xmlns:a16="http://schemas.microsoft.com/office/drawing/2014/main" id="{645E6DBC-4F32-6150-4B64-F69698A6A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29" y="3076575"/>
            <a:ext cx="447675" cy="704850"/>
          </a:xfrm>
          <a:prstGeom prst="rect">
            <a:avLst/>
          </a:prstGeom>
        </p:spPr>
      </p:pic>
      <p:pic>
        <p:nvPicPr>
          <p:cNvPr id="8" name="Picture 7">
            <a:extLst>
              <a:ext uri="{FF2B5EF4-FFF2-40B4-BE49-F238E27FC236}">
                <a16:creationId xmlns:a16="http://schemas.microsoft.com/office/drawing/2014/main" id="{EDF5C152-C6E3-3A83-A149-68CE4CE81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29" y="3939982"/>
            <a:ext cx="447675" cy="704850"/>
          </a:xfrm>
          <a:prstGeom prst="rect">
            <a:avLst/>
          </a:prstGeom>
        </p:spPr>
      </p:pic>
      <p:pic>
        <p:nvPicPr>
          <p:cNvPr id="10" name="Picture 9">
            <a:extLst>
              <a:ext uri="{FF2B5EF4-FFF2-40B4-BE49-F238E27FC236}">
                <a16:creationId xmlns:a16="http://schemas.microsoft.com/office/drawing/2014/main" id="{C62738AA-C5DD-5B0E-3435-EB63CEFCB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028" y="4797813"/>
            <a:ext cx="447675" cy="695325"/>
          </a:xfrm>
          <a:prstGeom prst="rect">
            <a:avLst/>
          </a:prstGeom>
        </p:spPr>
      </p:pic>
      <p:pic>
        <p:nvPicPr>
          <p:cNvPr id="12" name="Picture 11">
            <a:extLst>
              <a:ext uri="{FF2B5EF4-FFF2-40B4-BE49-F238E27FC236}">
                <a16:creationId xmlns:a16="http://schemas.microsoft.com/office/drawing/2014/main" id="{C0D2967E-D932-3FB0-8C16-918D656D89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28" y="5615163"/>
            <a:ext cx="447675" cy="704850"/>
          </a:xfrm>
          <a:prstGeom prst="rect">
            <a:avLst/>
          </a:prstGeom>
        </p:spPr>
      </p:pic>
      <p:pic>
        <p:nvPicPr>
          <p:cNvPr id="14" name="Picture 13">
            <a:extLst>
              <a:ext uri="{FF2B5EF4-FFF2-40B4-BE49-F238E27FC236}">
                <a16:creationId xmlns:a16="http://schemas.microsoft.com/office/drawing/2014/main" id="{E6D7BFE4-C3D9-EEC5-AB15-CDA0F7E289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62" y="2207362"/>
            <a:ext cx="438150" cy="695325"/>
          </a:xfrm>
          <a:prstGeom prst="rect">
            <a:avLst/>
          </a:prstGeom>
        </p:spPr>
      </p:pic>
      <p:pic>
        <p:nvPicPr>
          <p:cNvPr id="16" name="Picture 15">
            <a:extLst>
              <a:ext uri="{FF2B5EF4-FFF2-40B4-BE49-F238E27FC236}">
                <a16:creationId xmlns:a16="http://schemas.microsoft.com/office/drawing/2014/main" id="{264B98B2-D4F9-FEA3-45C6-BC5CF2EB0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5769" y="2222693"/>
            <a:ext cx="447675" cy="695325"/>
          </a:xfrm>
          <a:prstGeom prst="rect">
            <a:avLst/>
          </a:prstGeom>
        </p:spPr>
      </p:pic>
      <p:pic>
        <p:nvPicPr>
          <p:cNvPr id="18" name="Picture 17">
            <a:extLst>
              <a:ext uri="{FF2B5EF4-FFF2-40B4-BE49-F238E27FC236}">
                <a16:creationId xmlns:a16="http://schemas.microsoft.com/office/drawing/2014/main" id="{F9F7D995-8F72-6518-8BF4-A7049C114D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1901" y="2222693"/>
            <a:ext cx="438150" cy="695325"/>
          </a:xfrm>
          <a:prstGeom prst="rect">
            <a:avLst/>
          </a:prstGeom>
        </p:spPr>
      </p:pic>
      <p:pic>
        <p:nvPicPr>
          <p:cNvPr id="20" name="Picture 19">
            <a:extLst>
              <a:ext uri="{FF2B5EF4-FFF2-40B4-BE49-F238E27FC236}">
                <a16:creationId xmlns:a16="http://schemas.microsoft.com/office/drawing/2014/main" id="{124DCE7A-641A-A9C8-C16C-A7993E6805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8508" y="2222693"/>
            <a:ext cx="447675" cy="695325"/>
          </a:xfrm>
          <a:prstGeom prst="rect">
            <a:avLst/>
          </a:prstGeom>
        </p:spPr>
      </p:pic>
      <p:pic>
        <p:nvPicPr>
          <p:cNvPr id="22" name="Picture 21">
            <a:extLst>
              <a:ext uri="{FF2B5EF4-FFF2-40B4-BE49-F238E27FC236}">
                <a16:creationId xmlns:a16="http://schemas.microsoft.com/office/drawing/2014/main" id="{6B7CF330-E174-1CC7-A29F-8690DEA12B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4640" y="2217930"/>
            <a:ext cx="438150" cy="704850"/>
          </a:xfrm>
          <a:prstGeom prst="rect">
            <a:avLst/>
          </a:prstGeom>
        </p:spPr>
      </p:pic>
      <p:pic>
        <p:nvPicPr>
          <p:cNvPr id="24" name="Picture 23">
            <a:extLst>
              <a:ext uri="{FF2B5EF4-FFF2-40B4-BE49-F238E27FC236}">
                <a16:creationId xmlns:a16="http://schemas.microsoft.com/office/drawing/2014/main" id="{19069584-60D0-D947-868E-6FD8E0158E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9620" y="2197837"/>
            <a:ext cx="447675" cy="704850"/>
          </a:xfrm>
          <a:prstGeom prst="rect">
            <a:avLst/>
          </a:prstGeom>
        </p:spPr>
      </p:pic>
      <p:pic>
        <p:nvPicPr>
          <p:cNvPr id="26" name="Picture 25">
            <a:extLst>
              <a:ext uri="{FF2B5EF4-FFF2-40B4-BE49-F238E27FC236}">
                <a16:creationId xmlns:a16="http://schemas.microsoft.com/office/drawing/2014/main" id="{D02A3494-96F9-4E75-C8F3-4C4DB155EB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33569" y="2217930"/>
            <a:ext cx="438150" cy="704850"/>
          </a:xfrm>
          <a:prstGeom prst="rect">
            <a:avLst/>
          </a:prstGeom>
        </p:spPr>
      </p:pic>
      <p:pic>
        <p:nvPicPr>
          <p:cNvPr id="28" name="Picture 27" descr="A picture containing calendar&#10;&#10;Description automatically generated">
            <a:extLst>
              <a:ext uri="{FF2B5EF4-FFF2-40B4-BE49-F238E27FC236}">
                <a16:creationId xmlns:a16="http://schemas.microsoft.com/office/drawing/2014/main" id="{845F9244-EA22-9479-73D1-BBCCDC3B06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25876" y="2197837"/>
            <a:ext cx="5916564" cy="4381382"/>
          </a:xfrm>
          <a:prstGeom prst="rect">
            <a:avLst/>
          </a:prstGeom>
        </p:spPr>
      </p:pic>
    </p:spTree>
    <p:extLst>
      <p:ext uri="{BB962C8B-B14F-4D97-AF65-F5344CB8AC3E}">
        <p14:creationId xmlns:p14="http://schemas.microsoft.com/office/powerpoint/2010/main" val="1491929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6E2AA-16E0-65B2-8F26-AB8391580FD5}"/>
              </a:ext>
            </a:extLst>
          </p:cNvPr>
          <p:cNvSpPr>
            <a:spLocks noGrp="1"/>
          </p:cNvSpPr>
          <p:nvPr>
            <p:ph idx="1"/>
          </p:nvPr>
        </p:nvSpPr>
        <p:spPr>
          <a:xfrm>
            <a:off x="275890" y="156118"/>
            <a:ext cx="8596668" cy="6545766"/>
          </a:xfrm>
        </p:spPr>
        <p:txBody>
          <a:bodyPr/>
          <a:lstStyle/>
          <a:p>
            <a:pPr marL="0" indent="0">
              <a:buNone/>
            </a:pPr>
            <a:r>
              <a:rPr lang="en-GB" sz="3600" dirty="0">
                <a:solidFill>
                  <a:schemeClr val="accent2"/>
                </a:solidFill>
              </a:rPr>
              <a:t>Future works:</a:t>
            </a:r>
          </a:p>
          <a:p>
            <a:pPr marL="0" indent="0">
              <a:buNone/>
            </a:pPr>
            <a:r>
              <a:rPr lang="en-GB" dirty="0"/>
              <a:t>In order to detect pieces, three methods could be implemented for this algorithm, or even a combinations of the three methods:</a:t>
            </a:r>
          </a:p>
          <a:p>
            <a:pPr marL="0" indent="0">
              <a:buNone/>
            </a:pPr>
            <a:endParaRPr lang="en-GB" dirty="0"/>
          </a:p>
          <a:p>
            <a:r>
              <a:rPr lang="en-GB" dirty="0"/>
              <a:t>An artificial neural network model;</a:t>
            </a:r>
          </a:p>
          <a:p>
            <a:endParaRPr lang="en-GB" dirty="0"/>
          </a:p>
          <a:p>
            <a:r>
              <a:rPr lang="en-GB" dirty="0"/>
              <a:t>The depth features of the Intel RealSense camera;</a:t>
            </a:r>
          </a:p>
          <a:p>
            <a:endParaRPr lang="en-GB" dirty="0"/>
          </a:p>
          <a:p>
            <a:r>
              <a:rPr lang="en-GB" dirty="0"/>
              <a:t>cv2.inRange() function.</a:t>
            </a:r>
          </a:p>
        </p:txBody>
      </p:sp>
    </p:spTree>
    <p:extLst>
      <p:ext uri="{BB962C8B-B14F-4D97-AF65-F5344CB8AC3E}">
        <p14:creationId xmlns:p14="http://schemas.microsoft.com/office/powerpoint/2010/main" val="2379230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836</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Wingdings 3</vt:lpstr>
      <vt:lpstr>Facet</vt:lpstr>
      <vt:lpstr>Simple algorithm for Chessboard recognition and internal grid analysis</vt:lpstr>
      <vt:lpstr>Chessboard Recognition</vt:lpstr>
      <vt:lpstr>PowerPoint Presentation</vt:lpstr>
      <vt:lpstr>PowerPoint Presentation</vt:lpstr>
      <vt:lpstr>Grid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algorithm for Chessboard recognition and internal grid analysis</dc:title>
  <dc:creator>TOMAIUOLO CLAUDIO</dc:creator>
  <cp:lastModifiedBy>TOMAIUOLO CLAUDIO</cp:lastModifiedBy>
  <cp:revision>3</cp:revision>
  <dcterms:created xsi:type="dcterms:W3CDTF">2022-08-26T07:28:03Z</dcterms:created>
  <dcterms:modified xsi:type="dcterms:W3CDTF">2022-08-26T11:07:40Z</dcterms:modified>
</cp:coreProperties>
</file>